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8"/>
  </p:notesMasterIdLst>
  <p:sldIdLst>
    <p:sldId id="256" r:id="rId5"/>
    <p:sldId id="263" r:id="rId6"/>
    <p:sldId id="264" r:id="rId7"/>
    <p:sldId id="266" r:id="rId8"/>
    <p:sldId id="267" r:id="rId9"/>
    <p:sldId id="281" r:id="rId10"/>
    <p:sldId id="271" r:id="rId11"/>
    <p:sldId id="269" r:id="rId12"/>
    <p:sldId id="282" r:id="rId13"/>
    <p:sldId id="273" r:id="rId14"/>
    <p:sldId id="276" r:id="rId15"/>
    <p:sldId id="274" r:id="rId16"/>
    <p:sldId id="280" r:id="rId17"/>
    <p:sldId id="283" r:id="rId18"/>
    <p:sldId id="284" r:id="rId19"/>
    <p:sldId id="285" r:id="rId20"/>
    <p:sldId id="275" r:id="rId21"/>
    <p:sldId id="286" r:id="rId22"/>
    <p:sldId id="277" r:id="rId23"/>
    <p:sldId id="278" r:id="rId24"/>
    <p:sldId id="287" r:id="rId25"/>
    <p:sldId id="288" r:id="rId26"/>
    <p:sldId id="279" r:id="rId2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92" autoAdjust="0"/>
  </p:normalViewPr>
  <p:slideViewPr>
    <p:cSldViewPr>
      <p:cViewPr varScale="1">
        <p:scale>
          <a:sx n="79" d="100"/>
          <a:sy n="79" d="100"/>
        </p:scale>
        <p:origin x="17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0CFFD5-5BEE-482F-A209-C753EF861B80}" type="datetimeFigureOut">
              <a:rPr lang="nl-NL" smtClean="0"/>
              <a:t>14-6-2018</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27EC65-5236-4DE8-9D12-68672D1939AF}" type="slidenum">
              <a:rPr lang="nl-NL" smtClean="0"/>
              <a:t>‹nr.›</a:t>
            </a:fld>
            <a:endParaRPr lang="nl-NL"/>
          </a:p>
        </p:txBody>
      </p:sp>
    </p:spTree>
    <p:extLst>
      <p:ext uri="{BB962C8B-B14F-4D97-AF65-F5344CB8AC3E}">
        <p14:creationId xmlns:p14="http://schemas.microsoft.com/office/powerpoint/2010/main" val="3744801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Mantaroggen</a:t>
            </a:r>
            <a:r>
              <a:rPr lang="nl-NL" dirty="0"/>
              <a:t> worden </a:t>
            </a:r>
            <a:r>
              <a:rPr lang="nl-NL" u="sng" dirty="0"/>
              <a:t>steeds vaker</a:t>
            </a:r>
            <a:r>
              <a:rPr lang="nl-NL" u="none" dirty="0"/>
              <a:t> </a:t>
            </a:r>
            <a:r>
              <a:rPr lang="nl-NL" dirty="0"/>
              <a:t>gericht bevist vanwege hun kieuwzeven (de structuren in hun kieuwen), die in Chinese medicijnen worden gebruikt. </a:t>
            </a:r>
            <a:r>
              <a:rPr lang="nl-NL" dirty="0" err="1"/>
              <a:t>Manta’s</a:t>
            </a:r>
            <a:r>
              <a:rPr lang="nl-NL" dirty="0"/>
              <a:t> behoren tot de roggen die zich het langzaamst voorplanten, en krijgen meestal maar één enkel jong per twee tot drie jaar.</a:t>
            </a:r>
          </a:p>
        </p:txBody>
      </p:sp>
      <p:sp>
        <p:nvSpPr>
          <p:cNvPr id="4" name="Tijdelijke aanduiding voor dianummer 3"/>
          <p:cNvSpPr>
            <a:spLocks noGrp="1"/>
          </p:cNvSpPr>
          <p:nvPr>
            <p:ph type="sldNum" sz="quarter" idx="10"/>
          </p:nvPr>
        </p:nvSpPr>
        <p:spPr/>
        <p:txBody>
          <a:bodyPr/>
          <a:lstStyle/>
          <a:p>
            <a:fld id="{E827EC65-5236-4DE8-9D12-68672D1939AF}" type="slidenum">
              <a:rPr lang="nl-NL" smtClean="0"/>
              <a:t>4</a:t>
            </a:fld>
            <a:endParaRPr lang="nl-NL"/>
          </a:p>
        </p:txBody>
      </p:sp>
    </p:spTree>
    <p:extLst>
      <p:ext uri="{BB962C8B-B14F-4D97-AF65-F5344CB8AC3E}">
        <p14:creationId xmlns:p14="http://schemas.microsoft.com/office/powerpoint/2010/main" val="3563852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Rijksdienst voor Ondernemend Nederland </a:t>
            </a:r>
            <a:endParaRPr lang="nl-NL" dirty="0"/>
          </a:p>
        </p:txBody>
      </p:sp>
      <p:sp>
        <p:nvSpPr>
          <p:cNvPr id="4" name="Tijdelijke aanduiding voor dianummer 3"/>
          <p:cNvSpPr>
            <a:spLocks noGrp="1"/>
          </p:cNvSpPr>
          <p:nvPr>
            <p:ph type="sldNum" sz="quarter" idx="10"/>
          </p:nvPr>
        </p:nvSpPr>
        <p:spPr/>
        <p:txBody>
          <a:bodyPr/>
          <a:lstStyle/>
          <a:p>
            <a:fld id="{E827EC65-5236-4DE8-9D12-68672D1939AF}" type="slidenum">
              <a:rPr lang="nl-NL" smtClean="0"/>
              <a:t>8</a:t>
            </a:fld>
            <a:endParaRPr lang="nl-NL"/>
          </a:p>
        </p:txBody>
      </p:sp>
    </p:spTree>
    <p:extLst>
      <p:ext uri="{BB962C8B-B14F-4D97-AF65-F5344CB8AC3E}">
        <p14:creationId xmlns:p14="http://schemas.microsoft.com/office/powerpoint/2010/main" val="314353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Rijksdienst voor Ondernemend Nederland </a:t>
            </a:r>
            <a:endParaRPr lang="nl-NL" dirty="0"/>
          </a:p>
        </p:txBody>
      </p:sp>
      <p:sp>
        <p:nvSpPr>
          <p:cNvPr id="4" name="Tijdelijke aanduiding voor dianummer 3"/>
          <p:cNvSpPr>
            <a:spLocks noGrp="1"/>
          </p:cNvSpPr>
          <p:nvPr>
            <p:ph type="sldNum" sz="quarter" idx="10"/>
          </p:nvPr>
        </p:nvSpPr>
        <p:spPr/>
        <p:txBody>
          <a:bodyPr/>
          <a:lstStyle/>
          <a:p>
            <a:fld id="{E827EC65-5236-4DE8-9D12-68672D1939AF}" type="slidenum">
              <a:rPr lang="nl-NL" smtClean="0"/>
              <a:t>9</a:t>
            </a:fld>
            <a:endParaRPr lang="nl-NL"/>
          </a:p>
        </p:txBody>
      </p:sp>
    </p:spTree>
    <p:extLst>
      <p:ext uri="{BB962C8B-B14F-4D97-AF65-F5344CB8AC3E}">
        <p14:creationId xmlns:p14="http://schemas.microsoft.com/office/powerpoint/2010/main" val="2540575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Er wordt bij het vervoer een verschil gemaakt tussen de Europese Unie en Europa. Niet alle Europese landen zijn lid van de Europese Unie. Zij hebben dus hun eigen wet- en regelgeving rond het importeren en exporteren van dierlijke en plantaardige producten. </a:t>
            </a:r>
            <a:endParaRPr lang="nl-NL" dirty="0"/>
          </a:p>
        </p:txBody>
      </p:sp>
      <p:sp>
        <p:nvSpPr>
          <p:cNvPr id="4" name="Tijdelijke aanduiding voor dianummer 3"/>
          <p:cNvSpPr>
            <a:spLocks noGrp="1"/>
          </p:cNvSpPr>
          <p:nvPr>
            <p:ph type="sldNum" sz="quarter" idx="10"/>
          </p:nvPr>
        </p:nvSpPr>
        <p:spPr/>
        <p:txBody>
          <a:bodyPr/>
          <a:lstStyle/>
          <a:p>
            <a:fld id="{E827EC65-5236-4DE8-9D12-68672D1939AF}" type="slidenum">
              <a:rPr lang="nl-NL" smtClean="0"/>
              <a:t>10</a:t>
            </a:fld>
            <a:endParaRPr lang="nl-NL"/>
          </a:p>
        </p:txBody>
      </p:sp>
    </p:spTree>
    <p:extLst>
      <p:ext uri="{BB962C8B-B14F-4D97-AF65-F5344CB8AC3E}">
        <p14:creationId xmlns:p14="http://schemas.microsoft.com/office/powerpoint/2010/main" val="3673532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Voor een aantal soorten is de handel volledig verboden en wordt nooit een vergunning verleend. Dit is bijvoorbeeld omdat ze bijna uitgestorven zijn of lokale soorten zouden kunnen bedreigen. Voor welke soorten dit geldt, vind je in de Schorsingsverordening. </a:t>
            </a:r>
          </a:p>
          <a:p>
            <a:r>
              <a:rPr lang="nl-NL" sz="1200" b="0" i="0" u="none" strike="noStrike" kern="1200" baseline="0" dirty="0">
                <a:solidFill>
                  <a:schemeClr val="tx1"/>
                </a:solidFill>
                <a:latin typeface="+mn-lt"/>
                <a:ea typeface="+mn-ea"/>
                <a:cs typeface="+mn-cs"/>
              </a:rPr>
              <a:t>13.2</a:t>
            </a:r>
            <a:endParaRPr lang="nl-NL" dirty="0"/>
          </a:p>
        </p:txBody>
      </p:sp>
      <p:sp>
        <p:nvSpPr>
          <p:cNvPr id="4" name="Tijdelijke aanduiding voor dianummer 3"/>
          <p:cNvSpPr>
            <a:spLocks noGrp="1"/>
          </p:cNvSpPr>
          <p:nvPr>
            <p:ph type="sldNum" sz="quarter" idx="10"/>
          </p:nvPr>
        </p:nvSpPr>
        <p:spPr/>
        <p:txBody>
          <a:bodyPr/>
          <a:lstStyle/>
          <a:p>
            <a:fld id="{E827EC65-5236-4DE8-9D12-68672D1939AF}" type="slidenum">
              <a:rPr lang="nl-NL" smtClean="0"/>
              <a:t>11</a:t>
            </a:fld>
            <a:endParaRPr lang="nl-NL"/>
          </a:p>
        </p:txBody>
      </p:sp>
    </p:spTree>
    <p:extLst>
      <p:ext uri="{BB962C8B-B14F-4D97-AF65-F5344CB8AC3E}">
        <p14:creationId xmlns:p14="http://schemas.microsoft.com/office/powerpoint/2010/main" val="4107349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5FCED7-0571-4347-9459-6E75459D5EAC}"/>
              </a:ext>
            </a:extLst>
          </p:cNvPr>
          <p:cNvSpPr>
            <a:spLocks noGrp="1"/>
          </p:cNvSpPr>
          <p:nvPr>
            <p:ph type="ctrTitle"/>
          </p:nvPr>
        </p:nvSpPr>
        <p:spPr>
          <a:xfrm>
            <a:off x="1143000" y="1122363"/>
            <a:ext cx="6858000" cy="2387600"/>
          </a:xfrm>
        </p:spPr>
        <p:txBody>
          <a:bodyPr anchor="b"/>
          <a:lstStyle>
            <a:lvl1pPr algn="ctr">
              <a:defRPr sz="4500"/>
            </a:lvl1pPr>
          </a:lstStyle>
          <a:p>
            <a:r>
              <a:rPr lang="nl-NL"/>
              <a:t>Klik om stijl te bewerken</a:t>
            </a:r>
          </a:p>
        </p:txBody>
      </p:sp>
      <p:sp>
        <p:nvSpPr>
          <p:cNvPr id="3" name="Ondertitel 2">
            <a:extLst>
              <a:ext uri="{FF2B5EF4-FFF2-40B4-BE49-F238E27FC236}">
                <a16:creationId xmlns:a16="http://schemas.microsoft.com/office/drawing/2014/main" id="{9B924DE5-9EBF-4FF9-AC28-66509225CB9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89F328D6-6D15-46A0-8580-B7AC53338274}"/>
              </a:ext>
            </a:extLst>
          </p:cNvPr>
          <p:cNvSpPr>
            <a:spLocks noGrp="1"/>
          </p:cNvSpPr>
          <p:nvPr>
            <p:ph type="dt" sz="half" idx="10"/>
          </p:nvPr>
        </p:nvSpPr>
        <p:spPr/>
        <p:txBody>
          <a:bodyPr/>
          <a:lstStyle/>
          <a:p>
            <a:pPr>
              <a:defRPr/>
            </a:pPr>
            <a:fld id="{D27083AB-9CD5-4915-B704-F7180C83C5CF}" type="datetimeFigureOut">
              <a:rPr lang="nl-NL" smtClean="0"/>
              <a:pPr>
                <a:defRPr/>
              </a:pPr>
              <a:t>14-6-2018</a:t>
            </a:fld>
            <a:endParaRPr lang="nl-NL"/>
          </a:p>
        </p:txBody>
      </p:sp>
      <p:sp>
        <p:nvSpPr>
          <p:cNvPr id="5" name="Tijdelijke aanduiding voor voettekst 4">
            <a:extLst>
              <a:ext uri="{FF2B5EF4-FFF2-40B4-BE49-F238E27FC236}">
                <a16:creationId xmlns:a16="http://schemas.microsoft.com/office/drawing/2014/main" id="{A04F16AF-43F7-4810-AAA0-FD182FBC76DD}"/>
              </a:ext>
            </a:extLst>
          </p:cNvPr>
          <p:cNvSpPr>
            <a:spLocks noGrp="1"/>
          </p:cNvSpPr>
          <p:nvPr>
            <p:ph type="ftr" sz="quarter" idx="11"/>
          </p:nvPr>
        </p:nvSpPr>
        <p:spPr/>
        <p:txBody>
          <a:bodyPr/>
          <a:lstStyle/>
          <a:p>
            <a:pPr>
              <a:defRPr/>
            </a:pPr>
            <a:endParaRPr lang="nl-NL"/>
          </a:p>
        </p:txBody>
      </p:sp>
      <p:sp>
        <p:nvSpPr>
          <p:cNvPr id="6" name="Tijdelijke aanduiding voor dianummer 5">
            <a:extLst>
              <a:ext uri="{FF2B5EF4-FFF2-40B4-BE49-F238E27FC236}">
                <a16:creationId xmlns:a16="http://schemas.microsoft.com/office/drawing/2014/main" id="{BCE529AA-7971-4218-AE74-2EF499503D1E}"/>
              </a:ext>
            </a:extLst>
          </p:cNvPr>
          <p:cNvSpPr>
            <a:spLocks noGrp="1"/>
          </p:cNvSpPr>
          <p:nvPr>
            <p:ph type="sldNum" sz="quarter" idx="12"/>
          </p:nvPr>
        </p:nvSpPr>
        <p:spPr/>
        <p:txBody>
          <a:bodyPr/>
          <a:lstStyle/>
          <a:p>
            <a:pPr>
              <a:defRPr/>
            </a:pPr>
            <a:fld id="{3802AA16-ECCD-4E06-ACB9-83D1927546E0}" type="slidenum">
              <a:rPr lang="nl-NL" smtClean="0"/>
              <a:pPr>
                <a:defRPr/>
              </a:pPr>
              <a:t>‹nr.›</a:t>
            </a:fld>
            <a:endParaRPr lang="nl-NL"/>
          </a:p>
        </p:txBody>
      </p:sp>
    </p:spTree>
    <p:extLst>
      <p:ext uri="{BB962C8B-B14F-4D97-AF65-F5344CB8AC3E}">
        <p14:creationId xmlns:p14="http://schemas.microsoft.com/office/powerpoint/2010/main" val="115608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6CC9EB-6FD3-4D3A-8657-EA19C4B5CA6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2A18C02-716A-4C80-9BF6-487B206FE7E0}"/>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337FD35-7C04-4388-BD83-53FDE395B5EB}"/>
              </a:ext>
            </a:extLst>
          </p:cNvPr>
          <p:cNvSpPr>
            <a:spLocks noGrp="1"/>
          </p:cNvSpPr>
          <p:nvPr>
            <p:ph type="dt" sz="half" idx="10"/>
          </p:nvPr>
        </p:nvSpPr>
        <p:spPr/>
        <p:txBody>
          <a:bodyPr/>
          <a:lstStyle/>
          <a:p>
            <a:pPr>
              <a:defRPr/>
            </a:pPr>
            <a:fld id="{EA3A912D-14A1-41D7-9B5A-7D3406F58671}" type="datetimeFigureOut">
              <a:rPr lang="nl-NL" smtClean="0"/>
              <a:pPr>
                <a:defRPr/>
              </a:pPr>
              <a:t>14-6-2018</a:t>
            </a:fld>
            <a:endParaRPr lang="nl-NL"/>
          </a:p>
        </p:txBody>
      </p:sp>
      <p:sp>
        <p:nvSpPr>
          <p:cNvPr id="5" name="Tijdelijke aanduiding voor voettekst 4">
            <a:extLst>
              <a:ext uri="{FF2B5EF4-FFF2-40B4-BE49-F238E27FC236}">
                <a16:creationId xmlns:a16="http://schemas.microsoft.com/office/drawing/2014/main" id="{067D6A26-D8BE-4243-BBE8-C8CABF57CDC0}"/>
              </a:ext>
            </a:extLst>
          </p:cNvPr>
          <p:cNvSpPr>
            <a:spLocks noGrp="1"/>
          </p:cNvSpPr>
          <p:nvPr>
            <p:ph type="ftr" sz="quarter" idx="11"/>
          </p:nvPr>
        </p:nvSpPr>
        <p:spPr/>
        <p:txBody>
          <a:bodyPr/>
          <a:lstStyle/>
          <a:p>
            <a:pPr>
              <a:defRPr/>
            </a:pPr>
            <a:endParaRPr lang="nl-NL"/>
          </a:p>
        </p:txBody>
      </p:sp>
      <p:sp>
        <p:nvSpPr>
          <p:cNvPr id="6" name="Tijdelijke aanduiding voor dianummer 5">
            <a:extLst>
              <a:ext uri="{FF2B5EF4-FFF2-40B4-BE49-F238E27FC236}">
                <a16:creationId xmlns:a16="http://schemas.microsoft.com/office/drawing/2014/main" id="{E96FEB4E-5555-4A5F-B415-63EF45F3E7C2}"/>
              </a:ext>
            </a:extLst>
          </p:cNvPr>
          <p:cNvSpPr>
            <a:spLocks noGrp="1"/>
          </p:cNvSpPr>
          <p:nvPr>
            <p:ph type="sldNum" sz="quarter" idx="12"/>
          </p:nvPr>
        </p:nvSpPr>
        <p:spPr/>
        <p:txBody>
          <a:bodyPr/>
          <a:lstStyle/>
          <a:p>
            <a:pPr>
              <a:defRPr/>
            </a:pPr>
            <a:fld id="{7C87536E-F137-46F1-8AF3-515DBE2ED885}" type="slidenum">
              <a:rPr lang="nl-NL" smtClean="0"/>
              <a:pPr>
                <a:defRPr/>
              </a:pPr>
              <a:t>‹nr.›</a:t>
            </a:fld>
            <a:endParaRPr lang="nl-NL"/>
          </a:p>
        </p:txBody>
      </p:sp>
    </p:spTree>
    <p:extLst>
      <p:ext uri="{BB962C8B-B14F-4D97-AF65-F5344CB8AC3E}">
        <p14:creationId xmlns:p14="http://schemas.microsoft.com/office/powerpoint/2010/main" val="454650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EB1860CA-CF8B-4646-8E61-10DA45F1B15A}"/>
              </a:ext>
            </a:extLst>
          </p:cNvPr>
          <p:cNvSpPr>
            <a:spLocks noGrp="1"/>
          </p:cNvSpPr>
          <p:nvPr>
            <p:ph type="title" orient="vert"/>
          </p:nvPr>
        </p:nvSpPr>
        <p:spPr>
          <a:xfrm>
            <a:off x="6543675" y="365125"/>
            <a:ext cx="1971675"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175F6A74-54D6-4017-BF73-A5ECDA366315}"/>
              </a:ext>
            </a:extLst>
          </p:cNvPr>
          <p:cNvSpPr>
            <a:spLocks noGrp="1"/>
          </p:cNvSpPr>
          <p:nvPr>
            <p:ph type="body" orient="vert" idx="1"/>
          </p:nvPr>
        </p:nvSpPr>
        <p:spPr>
          <a:xfrm>
            <a:off x="628650" y="365125"/>
            <a:ext cx="5800725"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B38092A-FBC2-420A-9E27-0C481A9EE6CF}"/>
              </a:ext>
            </a:extLst>
          </p:cNvPr>
          <p:cNvSpPr>
            <a:spLocks noGrp="1"/>
          </p:cNvSpPr>
          <p:nvPr>
            <p:ph type="dt" sz="half" idx="10"/>
          </p:nvPr>
        </p:nvSpPr>
        <p:spPr/>
        <p:txBody>
          <a:bodyPr/>
          <a:lstStyle/>
          <a:p>
            <a:pPr>
              <a:defRPr/>
            </a:pPr>
            <a:fld id="{958F3BE6-1689-4746-A897-D9EDD3805139}" type="datetimeFigureOut">
              <a:rPr lang="nl-NL" smtClean="0"/>
              <a:pPr>
                <a:defRPr/>
              </a:pPr>
              <a:t>14-6-2018</a:t>
            </a:fld>
            <a:endParaRPr lang="nl-NL"/>
          </a:p>
        </p:txBody>
      </p:sp>
      <p:sp>
        <p:nvSpPr>
          <p:cNvPr id="5" name="Tijdelijke aanduiding voor voettekst 4">
            <a:extLst>
              <a:ext uri="{FF2B5EF4-FFF2-40B4-BE49-F238E27FC236}">
                <a16:creationId xmlns:a16="http://schemas.microsoft.com/office/drawing/2014/main" id="{2A620FC7-A821-4508-9975-DDCE30F62AA7}"/>
              </a:ext>
            </a:extLst>
          </p:cNvPr>
          <p:cNvSpPr>
            <a:spLocks noGrp="1"/>
          </p:cNvSpPr>
          <p:nvPr>
            <p:ph type="ftr" sz="quarter" idx="11"/>
          </p:nvPr>
        </p:nvSpPr>
        <p:spPr/>
        <p:txBody>
          <a:bodyPr/>
          <a:lstStyle/>
          <a:p>
            <a:pPr>
              <a:defRPr/>
            </a:pPr>
            <a:endParaRPr lang="nl-NL"/>
          </a:p>
        </p:txBody>
      </p:sp>
      <p:sp>
        <p:nvSpPr>
          <p:cNvPr id="6" name="Tijdelijke aanduiding voor dianummer 5">
            <a:extLst>
              <a:ext uri="{FF2B5EF4-FFF2-40B4-BE49-F238E27FC236}">
                <a16:creationId xmlns:a16="http://schemas.microsoft.com/office/drawing/2014/main" id="{3FC577FE-0004-4BCF-BD76-4CA44A562458}"/>
              </a:ext>
            </a:extLst>
          </p:cNvPr>
          <p:cNvSpPr>
            <a:spLocks noGrp="1"/>
          </p:cNvSpPr>
          <p:nvPr>
            <p:ph type="sldNum" sz="quarter" idx="12"/>
          </p:nvPr>
        </p:nvSpPr>
        <p:spPr/>
        <p:txBody>
          <a:bodyPr/>
          <a:lstStyle/>
          <a:p>
            <a:pPr>
              <a:defRPr/>
            </a:pPr>
            <a:fld id="{3727A65C-C5BC-452A-9E57-D703AA1A8A0C}" type="slidenum">
              <a:rPr lang="nl-NL" smtClean="0"/>
              <a:pPr>
                <a:defRPr/>
              </a:pPr>
              <a:t>‹nr.›</a:t>
            </a:fld>
            <a:endParaRPr lang="nl-NL"/>
          </a:p>
        </p:txBody>
      </p:sp>
    </p:spTree>
    <p:extLst>
      <p:ext uri="{BB962C8B-B14F-4D97-AF65-F5344CB8AC3E}">
        <p14:creationId xmlns:p14="http://schemas.microsoft.com/office/powerpoint/2010/main" val="140772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5F5A1A-F5B4-4BB1-8E3C-D8B606AD2FE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A191A2C-4C37-436A-8055-460EB995C990}"/>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B2F48E6-88DD-4B66-BE41-EE20B6957587}"/>
              </a:ext>
            </a:extLst>
          </p:cNvPr>
          <p:cNvSpPr>
            <a:spLocks noGrp="1"/>
          </p:cNvSpPr>
          <p:nvPr>
            <p:ph type="dt" sz="half" idx="10"/>
          </p:nvPr>
        </p:nvSpPr>
        <p:spPr/>
        <p:txBody>
          <a:bodyPr/>
          <a:lstStyle/>
          <a:p>
            <a:pPr>
              <a:defRPr/>
            </a:pPr>
            <a:fld id="{B4F363E3-07D8-41D0-8041-ED689828B857}" type="datetimeFigureOut">
              <a:rPr lang="nl-NL" smtClean="0"/>
              <a:pPr>
                <a:defRPr/>
              </a:pPr>
              <a:t>14-6-2018</a:t>
            </a:fld>
            <a:endParaRPr lang="nl-NL"/>
          </a:p>
        </p:txBody>
      </p:sp>
      <p:sp>
        <p:nvSpPr>
          <p:cNvPr id="5" name="Tijdelijke aanduiding voor voettekst 4">
            <a:extLst>
              <a:ext uri="{FF2B5EF4-FFF2-40B4-BE49-F238E27FC236}">
                <a16:creationId xmlns:a16="http://schemas.microsoft.com/office/drawing/2014/main" id="{AAF84CE8-CE13-4F11-9052-293DFCC401F9}"/>
              </a:ext>
            </a:extLst>
          </p:cNvPr>
          <p:cNvSpPr>
            <a:spLocks noGrp="1"/>
          </p:cNvSpPr>
          <p:nvPr>
            <p:ph type="ftr" sz="quarter" idx="11"/>
          </p:nvPr>
        </p:nvSpPr>
        <p:spPr/>
        <p:txBody>
          <a:bodyPr/>
          <a:lstStyle/>
          <a:p>
            <a:pPr>
              <a:defRPr/>
            </a:pPr>
            <a:endParaRPr lang="nl-NL"/>
          </a:p>
        </p:txBody>
      </p:sp>
      <p:sp>
        <p:nvSpPr>
          <p:cNvPr id="6" name="Tijdelijke aanduiding voor dianummer 5">
            <a:extLst>
              <a:ext uri="{FF2B5EF4-FFF2-40B4-BE49-F238E27FC236}">
                <a16:creationId xmlns:a16="http://schemas.microsoft.com/office/drawing/2014/main" id="{835E940B-2770-4E96-B5F3-C7F7C30E3847}"/>
              </a:ext>
            </a:extLst>
          </p:cNvPr>
          <p:cNvSpPr>
            <a:spLocks noGrp="1"/>
          </p:cNvSpPr>
          <p:nvPr>
            <p:ph type="sldNum" sz="quarter" idx="12"/>
          </p:nvPr>
        </p:nvSpPr>
        <p:spPr/>
        <p:txBody>
          <a:bodyPr/>
          <a:lstStyle/>
          <a:p>
            <a:pPr>
              <a:defRPr/>
            </a:pPr>
            <a:fld id="{E2A74848-9547-4B1A-BA24-38D6FC3A1AD8}" type="slidenum">
              <a:rPr lang="nl-NL" smtClean="0"/>
              <a:pPr>
                <a:defRPr/>
              </a:pPr>
              <a:t>‹nr.›</a:t>
            </a:fld>
            <a:endParaRPr lang="nl-NL"/>
          </a:p>
        </p:txBody>
      </p:sp>
    </p:spTree>
    <p:extLst>
      <p:ext uri="{BB962C8B-B14F-4D97-AF65-F5344CB8AC3E}">
        <p14:creationId xmlns:p14="http://schemas.microsoft.com/office/powerpoint/2010/main" val="3571701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41743B-FFD2-4861-A419-A885FD58860F}"/>
              </a:ext>
            </a:extLst>
          </p:cNvPr>
          <p:cNvSpPr>
            <a:spLocks noGrp="1"/>
          </p:cNvSpPr>
          <p:nvPr>
            <p:ph type="title"/>
          </p:nvPr>
        </p:nvSpPr>
        <p:spPr>
          <a:xfrm>
            <a:off x="623888" y="1709739"/>
            <a:ext cx="7886700" cy="2852737"/>
          </a:xfrm>
        </p:spPr>
        <p:txBody>
          <a:bodyPr anchor="b"/>
          <a:lstStyle>
            <a:lvl1pPr>
              <a:defRPr sz="4500"/>
            </a:lvl1pPr>
          </a:lstStyle>
          <a:p>
            <a:r>
              <a:rPr lang="nl-NL"/>
              <a:t>Klik om stijl te bewerken</a:t>
            </a:r>
          </a:p>
        </p:txBody>
      </p:sp>
      <p:sp>
        <p:nvSpPr>
          <p:cNvPr id="3" name="Tijdelijke aanduiding voor tekst 2">
            <a:extLst>
              <a:ext uri="{FF2B5EF4-FFF2-40B4-BE49-F238E27FC236}">
                <a16:creationId xmlns:a16="http://schemas.microsoft.com/office/drawing/2014/main" id="{843F853E-84A7-404A-A34A-FE7DD379319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7F621CAE-71CA-4DF3-B15E-E55851908814}"/>
              </a:ext>
            </a:extLst>
          </p:cNvPr>
          <p:cNvSpPr>
            <a:spLocks noGrp="1"/>
          </p:cNvSpPr>
          <p:nvPr>
            <p:ph type="dt" sz="half" idx="10"/>
          </p:nvPr>
        </p:nvSpPr>
        <p:spPr/>
        <p:txBody>
          <a:bodyPr/>
          <a:lstStyle/>
          <a:p>
            <a:pPr>
              <a:defRPr/>
            </a:pPr>
            <a:fld id="{EE0FEDBD-7E3E-4BDC-ABD5-DEC6F1695766}" type="datetimeFigureOut">
              <a:rPr lang="nl-NL" smtClean="0"/>
              <a:pPr>
                <a:defRPr/>
              </a:pPr>
              <a:t>14-6-2018</a:t>
            </a:fld>
            <a:endParaRPr lang="nl-NL"/>
          </a:p>
        </p:txBody>
      </p:sp>
      <p:sp>
        <p:nvSpPr>
          <p:cNvPr id="5" name="Tijdelijke aanduiding voor voettekst 4">
            <a:extLst>
              <a:ext uri="{FF2B5EF4-FFF2-40B4-BE49-F238E27FC236}">
                <a16:creationId xmlns:a16="http://schemas.microsoft.com/office/drawing/2014/main" id="{6176791B-F1AB-4E21-816F-6A78813E6A84}"/>
              </a:ext>
            </a:extLst>
          </p:cNvPr>
          <p:cNvSpPr>
            <a:spLocks noGrp="1"/>
          </p:cNvSpPr>
          <p:nvPr>
            <p:ph type="ftr" sz="quarter" idx="11"/>
          </p:nvPr>
        </p:nvSpPr>
        <p:spPr/>
        <p:txBody>
          <a:bodyPr/>
          <a:lstStyle/>
          <a:p>
            <a:pPr>
              <a:defRPr/>
            </a:pPr>
            <a:endParaRPr lang="nl-NL"/>
          </a:p>
        </p:txBody>
      </p:sp>
      <p:sp>
        <p:nvSpPr>
          <p:cNvPr id="6" name="Tijdelijke aanduiding voor dianummer 5">
            <a:extLst>
              <a:ext uri="{FF2B5EF4-FFF2-40B4-BE49-F238E27FC236}">
                <a16:creationId xmlns:a16="http://schemas.microsoft.com/office/drawing/2014/main" id="{92525260-16C4-427C-A55F-243D4DB5DC08}"/>
              </a:ext>
            </a:extLst>
          </p:cNvPr>
          <p:cNvSpPr>
            <a:spLocks noGrp="1"/>
          </p:cNvSpPr>
          <p:nvPr>
            <p:ph type="sldNum" sz="quarter" idx="12"/>
          </p:nvPr>
        </p:nvSpPr>
        <p:spPr/>
        <p:txBody>
          <a:bodyPr/>
          <a:lstStyle/>
          <a:p>
            <a:pPr>
              <a:defRPr/>
            </a:pPr>
            <a:fld id="{CE4115A8-AC4F-4C8D-AD5B-2543ACAA44DE}" type="slidenum">
              <a:rPr lang="nl-NL" smtClean="0"/>
              <a:pPr>
                <a:defRPr/>
              </a:pPr>
              <a:t>‹nr.›</a:t>
            </a:fld>
            <a:endParaRPr lang="nl-NL"/>
          </a:p>
        </p:txBody>
      </p:sp>
    </p:spTree>
    <p:extLst>
      <p:ext uri="{BB962C8B-B14F-4D97-AF65-F5344CB8AC3E}">
        <p14:creationId xmlns:p14="http://schemas.microsoft.com/office/powerpoint/2010/main" val="2026138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031A14-7226-4841-A073-E4AFB66FF2C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FD93E71-7911-4F7D-8948-BF887E048F0F}"/>
              </a:ext>
            </a:extLst>
          </p:cNvPr>
          <p:cNvSpPr>
            <a:spLocks noGrp="1"/>
          </p:cNvSpPr>
          <p:nvPr>
            <p:ph sz="half" idx="1"/>
          </p:nvPr>
        </p:nvSpPr>
        <p:spPr>
          <a:xfrm>
            <a:off x="6286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05B45C8-AE56-4F08-908C-A336C2A4D61F}"/>
              </a:ext>
            </a:extLst>
          </p:cNvPr>
          <p:cNvSpPr>
            <a:spLocks noGrp="1"/>
          </p:cNvSpPr>
          <p:nvPr>
            <p:ph sz="half" idx="2"/>
          </p:nvPr>
        </p:nvSpPr>
        <p:spPr>
          <a:xfrm>
            <a:off x="4629150" y="1825625"/>
            <a:ext cx="38862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7711FD3B-DEF3-40F8-8288-2BF17BB485AF}"/>
              </a:ext>
            </a:extLst>
          </p:cNvPr>
          <p:cNvSpPr>
            <a:spLocks noGrp="1"/>
          </p:cNvSpPr>
          <p:nvPr>
            <p:ph type="dt" sz="half" idx="10"/>
          </p:nvPr>
        </p:nvSpPr>
        <p:spPr/>
        <p:txBody>
          <a:bodyPr/>
          <a:lstStyle/>
          <a:p>
            <a:pPr>
              <a:defRPr/>
            </a:pPr>
            <a:fld id="{9DBBEEB7-253C-4A31-AC66-DD10D513CFD8}" type="datetimeFigureOut">
              <a:rPr lang="nl-NL" smtClean="0"/>
              <a:pPr>
                <a:defRPr/>
              </a:pPr>
              <a:t>14-6-2018</a:t>
            </a:fld>
            <a:endParaRPr lang="nl-NL"/>
          </a:p>
        </p:txBody>
      </p:sp>
      <p:sp>
        <p:nvSpPr>
          <p:cNvPr id="6" name="Tijdelijke aanduiding voor voettekst 5">
            <a:extLst>
              <a:ext uri="{FF2B5EF4-FFF2-40B4-BE49-F238E27FC236}">
                <a16:creationId xmlns:a16="http://schemas.microsoft.com/office/drawing/2014/main" id="{808859E6-6763-4C93-8346-D15EC2C68C9E}"/>
              </a:ext>
            </a:extLst>
          </p:cNvPr>
          <p:cNvSpPr>
            <a:spLocks noGrp="1"/>
          </p:cNvSpPr>
          <p:nvPr>
            <p:ph type="ftr" sz="quarter" idx="11"/>
          </p:nvPr>
        </p:nvSpPr>
        <p:spPr/>
        <p:txBody>
          <a:bodyPr/>
          <a:lstStyle/>
          <a:p>
            <a:pPr>
              <a:defRPr/>
            </a:pPr>
            <a:endParaRPr lang="nl-NL"/>
          </a:p>
        </p:txBody>
      </p:sp>
      <p:sp>
        <p:nvSpPr>
          <p:cNvPr id="7" name="Tijdelijke aanduiding voor dianummer 6">
            <a:extLst>
              <a:ext uri="{FF2B5EF4-FFF2-40B4-BE49-F238E27FC236}">
                <a16:creationId xmlns:a16="http://schemas.microsoft.com/office/drawing/2014/main" id="{A3425D1A-2080-41BF-8653-78BAE578C6F5}"/>
              </a:ext>
            </a:extLst>
          </p:cNvPr>
          <p:cNvSpPr>
            <a:spLocks noGrp="1"/>
          </p:cNvSpPr>
          <p:nvPr>
            <p:ph type="sldNum" sz="quarter" idx="12"/>
          </p:nvPr>
        </p:nvSpPr>
        <p:spPr/>
        <p:txBody>
          <a:bodyPr/>
          <a:lstStyle/>
          <a:p>
            <a:pPr>
              <a:defRPr/>
            </a:pPr>
            <a:fld id="{53264591-A49A-4A14-B359-6F0C23FED571}" type="slidenum">
              <a:rPr lang="nl-NL" smtClean="0"/>
              <a:pPr>
                <a:defRPr/>
              </a:pPr>
              <a:t>‹nr.›</a:t>
            </a:fld>
            <a:endParaRPr lang="nl-NL"/>
          </a:p>
        </p:txBody>
      </p:sp>
    </p:spTree>
    <p:extLst>
      <p:ext uri="{BB962C8B-B14F-4D97-AF65-F5344CB8AC3E}">
        <p14:creationId xmlns:p14="http://schemas.microsoft.com/office/powerpoint/2010/main" val="2817400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A27008-AEBF-438E-A28A-AE06AF1FCC67}"/>
              </a:ext>
            </a:extLst>
          </p:cNvPr>
          <p:cNvSpPr>
            <a:spLocks noGrp="1"/>
          </p:cNvSpPr>
          <p:nvPr>
            <p:ph type="title"/>
          </p:nvPr>
        </p:nvSpPr>
        <p:spPr>
          <a:xfrm>
            <a:off x="629841" y="365126"/>
            <a:ext cx="78867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67B2AB89-B019-4A17-AF54-14ACBEF2DE49}"/>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C87A1089-0CF7-4F38-B9D1-031D6C98BA8E}"/>
              </a:ext>
            </a:extLst>
          </p:cNvPr>
          <p:cNvSpPr>
            <a:spLocks noGrp="1"/>
          </p:cNvSpPr>
          <p:nvPr>
            <p:ph sz="half" idx="2"/>
          </p:nvPr>
        </p:nvSpPr>
        <p:spPr>
          <a:xfrm>
            <a:off x="629842" y="2505075"/>
            <a:ext cx="3868340"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F0E7ABC-0020-450C-BB85-4DA055406EC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67FE0192-44E9-4AC5-BA0C-AFCFF9C71185}"/>
              </a:ext>
            </a:extLst>
          </p:cNvPr>
          <p:cNvSpPr>
            <a:spLocks noGrp="1"/>
          </p:cNvSpPr>
          <p:nvPr>
            <p:ph sz="quarter" idx="4"/>
          </p:nvPr>
        </p:nvSpPr>
        <p:spPr>
          <a:xfrm>
            <a:off x="4629150" y="2505075"/>
            <a:ext cx="3887391"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00741D43-BDA9-400A-843F-B502261E61B0}"/>
              </a:ext>
            </a:extLst>
          </p:cNvPr>
          <p:cNvSpPr>
            <a:spLocks noGrp="1"/>
          </p:cNvSpPr>
          <p:nvPr>
            <p:ph type="dt" sz="half" idx="10"/>
          </p:nvPr>
        </p:nvSpPr>
        <p:spPr/>
        <p:txBody>
          <a:bodyPr/>
          <a:lstStyle/>
          <a:p>
            <a:pPr>
              <a:defRPr/>
            </a:pPr>
            <a:fld id="{F4E24779-8EAE-409A-BDF0-B89019B3BC4B}" type="datetimeFigureOut">
              <a:rPr lang="nl-NL" smtClean="0"/>
              <a:pPr>
                <a:defRPr/>
              </a:pPr>
              <a:t>14-6-2018</a:t>
            </a:fld>
            <a:endParaRPr lang="nl-NL"/>
          </a:p>
        </p:txBody>
      </p:sp>
      <p:sp>
        <p:nvSpPr>
          <p:cNvPr id="8" name="Tijdelijke aanduiding voor voettekst 7">
            <a:extLst>
              <a:ext uri="{FF2B5EF4-FFF2-40B4-BE49-F238E27FC236}">
                <a16:creationId xmlns:a16="http://schemas.microsoft.com/office/drawing/2014/main" id="{E8A96922-8777-4019-B87D-55E23FD41DF1}"/>
              </a:ext>
            </a:extLst>
          </p:cNvPr>
          <p:cNvSpPr>
            <a:spLocks noGrp="1"/>
          </p:cNvSpPr>
          <p:nvPr>
            <p:ph type="ftr" sz="quarter" idx="11"/>
          </p:nvPr>
        </p:nvSpPr>
        <p:spPr/>
        <p:txBody>
          <a:bodyPr/>
          <a:lstStyle/>
          <a:p>
            <a:pPr>
              <a:defRPr/>
            </a:pPr>
            <a:endParaRPr lang="nl-NL"/>
          </a:p>
        </p:txBody>
      </p:sp>
      <p:sp>
        <p:nvSpPr>
          <p:cNvPr id="9" name="Tijdelijke aanduiding voor dianummer 8">
            <a:extLst>
              <a:ext uri="{FF2B5EF4-FFF2-40B4-BE49-F238E27FC236}">
                <a16:creationId xmlns:a16="http://schemas.microsoft.com/office/drawing/2014/main" id="{2E1AE780-63CD-47A7-A14D-E1B4D5203097}"/>
              </a:ext>
            </a:extLst>
          </p:cNvPr>
          <p:cNvSpPr>
            <a:spLocks noGrp="1"/>
          </p:cNvSpPr>
          <p:nvPr>
            <p:ph type="sldNum" sz="quarter" idx="12"/>
          </p:nvPr>
        </p:nvSpPr>
        <p:spPr/>
        <p:txBody>
          <a:bodyPr/>
          <a:lstStyle/>
          <a:p>
            <a:pPr>
              <a:defRPr/>
            </a:pPr>
            <a:fld id="{C4FB6038-91BC-4D47-9B6A-9A096156270B}" type="slidenum">
              <a:rPr lang="nl-NL" smtClean="0"/>
              <a:pPr>
                <a:defRPr/>
              </a:pPr>
              <a:t>‹nr.›</a:t>
            </a:fld>
            <a:endParaRPr lang="nl-NL"/>
          </a:p>
        </p:txBody>
      </p:sp>
    </p:spTree>
    <p:extLst>
      <p:ext uri="{BB962C8B-B14F-4D97-AF65-F5344CB8AC3E}">
        <p14:creationId xmlns:p14="http://schemas.microsoft.com/office/powerpoint/2010/main" val="3055517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05A84-5159-47F1-97C6-0F0D142C7DCB}"/>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2945C51-C38C-4DA0-9178-27DD51017C1C}"/>
              </a:ext>
            </a:extLst>
          </p:cNvPr>
          <p:cNvSpPr>
            <a:spLocks noGrp="1"/>
          </p:cNvSpPr>
          <p:nvPr>
            <p:ph type="dt" sz="half" idx="10"/>
          </p:nvPr>
        </p:nvSpPr>
        <p:spPr/>
        <p:txBody>
          <a:bodyPr/>
          <a:lstStyle/>
          <a:p>
            <a:pPr>
              <a:defRPr/>
            </a:pPr>
            <a:fld id="{FE018443-46BA-456B-A259-4AE29E3FB016}" type="datetimeFigureOut">
              <a:rPr lang="nl-NL" smtClean="0"/>
              <a:pPr>
                <a:defRPr/>
              </a:pPr>
              <a:t>14-6-2018</a:t>
            </a:fld>
            <a:endParaRPr lang="nl-NL"/>
          </a:p>
        </p:txBody>
      </p:sp>
      <p:sp>
        <p:nvSpPr>
          <p:cNvPr id="4" name="Tijdelijke aanduiding voor voettekst 3">
            <a:extLst>
              <a:ext uri="{FF2B5EF4-FFF2-40B4-BE49-F238E27FC236}">
                <a16:creationId xmlns:a16="http://schemas.microsoft.com/office/drawing/2014/main" id="{AD1A5A51-E7D1-4994-A971-CD1C816C1014}"/>
              </a:ext>
            </a:extLst>
          </p:cNvPr>
          <p:cNvSpPr>
            <a:spLocks noGrp="1"/>
          </p:cNvSpPr>
          <p:nvPr>
            <p:ph type="ftr" sz="quarter" idx="11"/>
          </p:nvPr>
        </p:nvSpPr>
        <p:spPr/>
        <p:txBody>
          <a:bodyPr/>
          <a:lstStyle/>
          <a:p>
            <a:pPr>
              <a:defRPr/>
            </a:pPr>
            <a:endParaRPr lang="nl-NL"/>
          </a:p>
        </p:txBody>
      </p:sp>
      <p:sp>
        <p:nvSpPr>
          <p:cNvPr id="5" name="Tijdelijke aanduiding voor dianummer 4">
            <a:extLst>
              <a:ext uri="{FF2B5EF4-FFF2-40B4-BE49-F238E27FC236}">
                <a16:creationId xmlns:a16="http://schemas.microsoft.com/office/drawing/2014/main" id="{54572986-2968-4095-A99B-1EEFAE9B43A2}"/>
              </a:ext>
            </a:extLst>
          </p:cNvPr>
          <p:cNvSpPr>
            <a:spLocks noGrp="1"/>
          </p:cNvSpPr>
          <p:nvPr>
            <p:ph type="sldNum" sz="quarter" idx="12"/>
          </p:nvPr>
        </p:nvSpPr>
        <p:spPr/>
        <p:txBody>
          <a:bodyPr/>
          <a:lstStyle/>
          <a:p>
            <a:pPr>
              <a:defRPr/>
            </a:pPr>
            <a:fld id="{CC9B689A-4D1C-4A5D-B7BA-73A90C52A312}" type="slidenum">
              <a:rPr lang="nl-NL" smtClean="0"/>
              <a:pPr>
                <a:defRPr/>
              </a:pPr>
              <a:t>‹nr.›</a:t>
            </a:fld>
            <a:endParaRPr lang="nl-NL"/>
          </a:p>
        </p:txBody>
      </p:sp>
    </p:spTree>
    <p:extLst>
      <p:ext uri="{BB962C8B-B14F-4D97-AF65-F5344CB8AC3E}">
        <p14:creationId xmlns:p14="http://schemas.microsoft.com/office/powerpoint/2010/main" val="3368032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2448C272-9049-4F81-B9C1-B5D386AD905F}"/>
              </a:ext>
            </a:extLst>
          </p:cNvPr>
          <p:cNvSpPr>
            <a:spLocks noGrp="1"/>
          </p:cNvSpPr>
          <p:nvPr>
            <p:ph type="dt" sz="half" idx="10"/>
          </p:nvPr>
        </p:nvSpPr>
        <p:spPr/>
        <p:txBody>
          <a:bodyPr/>
          <a:lstStyle/>
          <a:p>
            <a:pPr>
              <a:defRPr/>
            </a:pPr>
            <a:fld id="{8A514F47-F886-4535-A5CF-AB9DC0A12C1F}" type="datetimeFigureOut">
              <a:rPr lang="nl-NL" smtClean="0"/>
              <a:pPr>
                <a:defRPr/>
              </a:pPr>
              <a:t>14-6-2018</a:t>
            </a:fld>
            <a:endParaRPr lang="nl-NL"/>
          </a:p>
        </p:txBody>
      </p:sp>
      <p:sp>
        <p:nvSpPr>
          <p:cNvPr id="3" name="Tijdelijke aanduiding voor voettekst 2">
            <a:extLst>
              <a:ext uri="{FF2B5EF4-FFF2-40B4-BE49-F238E27FC236}">
                <a16:creationId xmlns:a16="http://schemas.microsoft.com/office/drawing/2014/main" id="{AC2D1382-0C23-435A-A77C-6B928B6974EE}"/>
              </a:ext>
            </a:extLst>
          </p:cNvPr>
          <p:cNvSpPr>
            <a:spLocks noGrp="1"/>
          </p:cNvSpPr>
          <p:nvPr>
            <p:ph type="ftr" sz="quarter" idx="11"/>
          </p:nvPr>
        </p:nvSpPr>
        <p:spPr/>
        <p:txBody>
          <a:bodyPr/>
          <a:lstStyle/>
          <a:p>
            <a:pPr>
              <a:defRPr/>
            </a:pPr>
            <a:endParaRPr lang="nl-NL"/>
          </a:p>
        </p:txBody>
      </p:sp>
      <p:sp>
        <p:nvSpPr>
          <p:cNvPr id="4" name="Tijdelijke aanduiding voor dianummer 3">
            <a:extLst>
              <a:ext uri="{FF2B5EF4-FFF2-40B4-BE49-F238E27FC236}">
                <a16:creationId xmlns:a16="http://schemas.microsoft.com/office/drawing/2014/main" id="{1CCACEA9-CFB3-473B-9A6C-39D4212F3E18}"/>
              </a:ext>
            </a:extLst>
          </p:cNvPr>
          <p:cNvSpPr>
            <a:spLocks noGrp="1"/>
          </p:cNvSpPr>
          <p:nvPr>
            <p:ph type="sldNum" sz="quarter" idx="12"/>
          </p:nvPr>
        </p:nvSpPr>
        <p:spPr/>
        <p:txBody>
          <a:bodyPr/>
          <a:lstStyle/>
          <a:p>
            <a:pPr>
              <a:defRPr/>
            </a:pPr>
            <a:fld id="{5B0B6FD0-7977-4DA4-912F-7939C532AA8F}" type="slidenum">
              <a:rPr lang="nl-NL" smtClean="0"/>
              <a:pPr>
                <a:defRPr/>
              </a:pPr>
              <a:t>‹nr.›</a:t>
            </a:fld>
            <a:endParaRPr lang="nl-NL"/>
          </a:p>
        </p:txBody>
      </p:sp>
    </p:spTree>
    <p:extLst>
      <p:ext uri="{BB962C8B-B14F-4D97-AF65-F5344CB8AC3E}">
        <p14:creationId xmlns:p14="http://schemas.microsoft.com/office/powerpoint/2010/main" val="2324123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6ED31A-F982-4EF2-8EA0-9F7D47BDA726}"/>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inhoud 2">
            <a:extLst>
              <a:ext uri="{FF2B5EF4-FFF2-40B4-BE49-F238E27FC236}">
                <a16:creationId xmlns:a16="http://schemas.microsoft.com/office/drawing/2014/main" id="{37A89944-983B-46E1-8FB2-37697BCEAC0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665E69A-7E2D-427B-BC24-D11C93C173C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27A5472C-BFAF-4BEE-A45A-7F82B09ADD0E}"/>
              </a:ext>
            </a:extLst>
          </p:cNvPr>
          <p:cNvSpPr>
            <a:spLocks noGrp="1"/>
          </p:cNvSpPr>
          <p:nvPr>
            <p:ph type="dt" sz="half" idx="10"/>
          </p:nvPr>
        </p:nvSpPr>
        <p:spPr/>
        <p:txBody>
          <a:bodyPr/>
          <a:lstStyle/>
          <a:p>
            <a:pPr>
              <a:defRPr/>
            </a:pPr>
            <a:fld id="{025F1895-1E56-4431-82DC-9E792CD61C67}" type="datetimeFigureOut">
              <a:rPr lang="nl-NL" smtClean="0"/>
              <a:pPr>
                <a:defRPr/>
              </a:pPr>
              <a:t>14-6-2018</a:t>
            </a:fld>
            <a:endParaRPr lang="nl-NL"/>
          </a:p>
        </p:txBody>
      </p:sp>
      <p:sp>
        <p:nvSpPr>
          <p:cNvPr id="6" name="Tijdelijke aanduiding voor voettekst 5">
            <a:extLst>
              <a:ext uri="{FF2B5EF4-FFF2-40B4-BE49-F238E27FC236}">
                <a16:creationId xmlns:a16="http://schemas.microsoft.com/office/drawing/2014/main" id="{C41DBDE5-EE95-4294-BEC6-984299C02557}"/>
              </a:ext>
            </a:extLst>
          </p:cNvPr>
          <p:cNvSpPr>
            <a:spLocks noGrp="1"/>
          </p:cNvSpPr>
          <p:nvPr>
            <p:ph type="ftr" sz="quarter" idx="11"/>
          </p:nvPr>
        </p:nvSpPr>
        <p:spPr/>
        <p:txBody>
          <a:bodyPr/>
          <a:lstStyle/>
          <a:p>
            <a:pPr>
              <a:defRPr/>
            </a:pPr>
            <a:endParaRPr lang="nl-NL"/>
          </a:p>
        </p:txBody>
      </p:sp>
      <p:sp>
        <p:nvSpPr>
          <p:cNvPr id="7" name="Tijdelijke aanduiding voor dianummer 6">
            <a:extLst>
              <a:ext uri="{FF2B5EF4-FFF2-40B4-BE49-F238E27FC236}">
                <a16:creationId xmlns:a16="http://schemas.microsoft.com/office/drawing/2014/main" id="{539FF454-0F06-4A3A-97D9-9FC86ADFCCD0}"/>
              </a:ext>
            </a:extLst>
          </p:cNvPr>
          <p:cNvSpPr>
            <a:spLocks noGrp="1"/>
          </p:cNvSpPr>
          <p:nvPr>
            <p:ph type="sldNum" sz="quarter" idx="12"/>
          </p:nvPr>
        </p:nvSpPr>
        <p:spPr/>
        <p:txBody>
          <a:bodyPr/>
          <a:lstStyle/>
          <a:p>
            <a:pPr>
              <a:defRPr/>
            </a:pPr>
            <a:fld id="{4D6C1110-09C4-4FE0-9441-71A95BC7CA52}" type="slidenum">
              <a:rPr lang="nl-NL" smtClean="0"/>
              <a:pPr>
                <a:defRPr/>
              </a:pPr>
              <a:t>‹nr.›</a:t>
            </a:fld>
            <a:endParaRPr lang="nl-NL"/>
          </a:p>
        </p:txBody>
      </p:sp>
    </p:spTree>
    <p:extLst>
      <p:ext uri="{BB962C8B-B14F-4D97-AF65-F5344CB8AC3E}">
        <p14:creationId xmlns:p14="http://schemas.microsoft.com/office/powerpoint/2010/main" val="1646564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FD5F60-FCF0-4C86-A136-75D233E26590}"/>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afbeelding 2">
            <a:extLst>
              <a:ext uri="{FF2B5EF4-FFF2-40B4-BE49-F238E27FC236}">
                <a16:creationId xmlns:a16="http://schemas.microsoft.com/office/drawing/2014/main" id="{6F212062-52CE-4DE1-89BB-886AF259AED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nl-NL"/>
          </a:p>
        </p:txBody>
      </p:sp>
      <p:sp>
        <p:nvSpPr>
          <p:cNvPr id="4" name="Tijdelijke aanduiding voor tekst 3">
            <a:extLst>
              <a:ext uri="{FF2B5EF4-FFF2-40B4-BE49-F238E27FC236}">
                <a16:creationId xmlns:a16="http://schemas.microsoft.com/office/drawing/2014/main" id="{C487D713-AAA2-4C80-85C7-84F50AEA573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D333FE6-8818-4484-81A1-0CFED73D6643}"/>
              </a:ext>
            </a:extLst>
          </p:cNvPr>
          <p:cNvSpPr>
            <a:spLocks noGrp="1"/>
          </p:cNvSpPr>
          <p:nvPr>
            <p:ph type="dt" sz="half" idx="10"/>
          </p:nvPr>
        </p:nvSpPr>
        <p:spPr/>
        <p:txBody>
          <a:bodyPr/>
          <a:lstStyle/>
          <a:p>
            <a:pPr>
              <a:defRPr/>
            </a:pPr>
            <a:fld id="{7EF11CDE-AF38-4779-814A-4F0B4B7EF480}" type="datetimeFigureOut">
              <a:rPr lang="nl-NL" smtClean="0"/>
              <a:pPr>
                <a:defRPr/>
              </a:pPr>
              <a:t>14-6-2018</a:t>
            </a:fld>
            <a:endParaRPr lang="nl-NL"/>
          </a:p>
        </p:txBody>
      </p:sp>
      <p:sp>
        <p:nvSpPr>
          <p:cNvPr id="6" name="Tijdelijke aanduiding voor voettekst 5">
            <a:extLst>
              <a:ext uri="{FF2B5EF4-FFF2-40B4-BE49-F238E27FC236}">
                <a16:creationId xmlns:a16="http://schemas.microsoft.com/office/drawing/2014/main" id="{0C0E5E9F-3E15-4D7C-AA0F-7A614085BA9B}"/>
              </a:ext>
            </a:extLst>
          </p:cNvPr>
          <p:cNvSpPr>
            <a:spLocks noGrp="1"/>
          </p:cNvSpPr>
          <p:nvPr>
            <p:ph type="ftr" sz="quarter" idx="11"/>
          </p:nvPr>
        </p:nvSpPr>
        <p:spPr/>
        <p:txBody>
          <a:bodyPr/>
          <a:lstStyle/>
          <a:p>
            <a:pPr>
              <a:defRPr/>
            </a:pPr>
            <a:endParaRPr lang="nl-NL"/>
          </a:p>
        </p:txBody>
      </p:sp>
      <p:sp>
        <p:nvSpPr>
          <p:cNvPr id="7" name="Tijdelijke aanduiding voor dianummer 6">
            <a:extLst>
              <a:ext uri="{FF2B5EF4-FFF2-40B4-BE49-F238E27FC236}">
                <a16:creationId xmlns:a16="http://schemas.microsoft.com/office/drawing/2014/main" id="{7A2DC9BC-8CE4-471E-885A-632F0C458B31}"/>
              </a:ext>
            </a:extLst>
          </p:cNvPr>
          <p:cNvSpPr>
            <a:spLocks noGrp="1"/>
          </p:cNvSpPr>
          <p:nvPr>
            <p:ph type="sldNum" sz="quarter" idx="12"/>
          </p:nvPr>
        </p:nvSpPr>
        <p:spPr/>
        <p:txBody>
          <a:bodyPr/>
          <a:lstStyle/>
          <a:p>
            <a:pPr>
              <a:defRPr/>
            </a:pPr>
            <a:fld id="{5F4D832B-CBBF-4E71-8CD9-49E93C7472FD}" type="slidenum">
              <a:rPr lang="nl-NL" smtClean="0"/>
              <a:pPr>
                <a:defRPr/>
              </a:pPr>
              <a:t>‹nr.›</a:t>
            </a:fld>
            <a:endParaRPr lang="nl-NL"/>
          </a:p>
        </p:txBody>
      </p:sp>
    </p:spTree>
    <p:extLst>
      <p:ext uri="{BB962C8B-B14F-4D97-AF65-F5344CB8AC3E}">
        <p14:creationId xmlns:p14="http://schemas.microsoft.com/office/powerpoint/2010/main" val="155720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368DE57-D9D5-436A-B81D-9D18B01A290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8AFCB34-9842-4CCC-AA0D-DA6B8ED1B3A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81E0CE3-3EC5-49BC-9911-C2B9CDC7F03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02F70A4A-8EDE-42F2-BB67-C8462F7DF16D}" type="datetimeFigureOut">
              <a:rPr lang="nl-NL" smtClean="0"/>
              <a:pPr>
                <a:defRPr/>
              </a:pPr>
              <a:t>14-6-2018</a:t>
            </a:fld>
            <a:endParaRPr lang="nl-NL"/>
          </a:p>
        </p:txBody>
      </p:sp>
      <p:sp>
        <p:nvSpPr>
          <p:cNvPr id="5" name="Tijdelijke aanduiding voor voettekst 4">
            <a:extLst>
              <a:ext uri="{FF2B5EF4-FFF2-40B4-BE49-F238E27FC236}">
                <a16:creationId xmlns:a16="http://schemas.microsoft.com/office/drawing/2014/main" id="{88B8A1CD-C78E-460B-AC4E-77F722753B5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nl-NL"/>
          </a:p>
        </p:txBody>
      </p:sp>
      <p:sp>
        <p:nvSpPr>
          <p:cNvPr id="6" name="Tijdelijke aanduiding voor dianummer 5">
            <a:extLst>
              <a:ext uri="{FF2B5EF4-FFF2-40B4-BE49-F238E27FC236}">
                <a16:creationId xmlns:a16="http://schemas.microsoft.com/office/drawing/2014/main" id="{5CB8677E-ACED-463E-9843-47A386E5368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5F9AE95-81F8-4DB5-AFBE-5B909D6D1F24}" type="slidenum">
              <a:rPr lang="nl-NL" smtClean="0"/>
              <a:pPr>
                <a:defRPr/>
              </a:pPr>
              <a:t>‹nr.›</a:t>
            </a:fld>
            <a:endParaRPr lang="nl-NL"/>
          </a:p>
        </p:txBody>
      </p:sp>
    </p:spTree>
    <p:extLst>
      <p:ext uri="{BB962C8B-B14F-4D97-AF65-F5344CB8AC3E}">
        <p14:creationId xmlns:p14="http://schemas.microsoft.com/office/powerpoint/2010/main" val="89639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cites.org/" TargetMode="External"/><Relationship Id="rId2" Type="http://schemas.openxmlformats.org/officeDocument/2006/relationships/hyperlink" Target="https://mijn.rvo.n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mijn.rvo.n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ijn.rvo.n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683568" y="332656"/>
            <a:ext cx="7772400" cy="1470025"/>
          </a:xfrm>
        </p:spPr>
        <p:txBody>
          <a:bodyPr/>
          <a:lstStyle/>
          <a:p>
            <a:pPr eaLnBrk="1" hangingPunct="1"/>
            <a:r>
              <a:rPr lang="nl-NL" dirty="0"/>
              <a:t>CITES</a:t>
            </a:r>
          </a:p>
        </p:txBody>
      </p:sp>
      <p:pic>
        <p:nvPicPr>
          <p:cNvPr id="4" name="Afbeelding 3" descr="http://static1.ad.nl/static/photo/2012/17/15/11/20121031114514/media_xll_1408601.jpg"/>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132856"/>
            <a:ext cx="6408712" cy="367240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marL="0" indent="0" eaLnBrk="1" hangingPunct="1">
              <a:buNone/>
            </a:pPr>
            <a:r>
              <a:rPr lang="nl-NL" sz="2800" dirty="0"/>
              <a:t>Welke landen zijn lid van de EU?</a:t>
            </a:r>
          </a:p>
          <a:p>
            <a:pPr marL="0" indent="0" eaLnBrk="1" hangingPunct="1">
              <a:buNone/>
            </a:pPr>
            <a:endParaRPr lang="nl-NL" sz="2800" dirty="0"/>
          </a:p>
        </p:txBody>
      </p:sp>
      <p:pic>
        <p:nvPicPr>
          <p:cNvPr id="5" name="Afbeelding 4" descr="http://upload.wikimedia.org/wikipedia/commons/thumb/5/59/Member_States_of_the_European_Union_(polar_stereographic_projection)_EN.svg/220px-Member_States_of_the_European_Union_(polar_stereographic_projection)_EN.svg.png"/>
          <p:cNvPicPr/>
          <p:nvPr/>
        </p:nvPicPr>
        <p:blipFill>
          <a:blip r:embed="rId3">
            <a:extLst>
              <a:ext uri="{28A0092B-C50C-407E-A947-70E740481C1C}">
                <a14:useLocalDpi xmlns:a14="http://schemas.microsoft.com/office/drawing/2010/main" val="0"/>
              </a:ext>
            </a:extLst>
          </a:blip>
          <a:srcRect/>
          <a:stretch>
            <a:fillRect/>
          </a:stretch>
        </p:blipFill>
        <p:spPr bwMode="auto">
          <a:xfrm>
            <a:off x="1763688" y="1844824"/>
            <a:ext cx="5400600" cy="5013176"/>
          </a:xfrm>
          <a:prstGeom prst="rect">
            <a:avLst/>
          </a:prstGeom>
          <a:noFill/>
          <a:ln>
            <a:noFill/>
          </a:ln>
        </p:spPr>
      </p:pic>
    </p:spTree>
    <p:extLst>
      <p:ext uri="{BB962C8B-B14F-4D97-AF65-F5344CB8AC3E}">
        <p14:creationId xmlns:p14="http://schemas.microsoft.com/office/powerpoint/2010/main" val="1682087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normAutofit lnSpcReduction="10000"/>
          </a:bodyPr>
          <a:lstStyle/>
          <a:p>
            <a:pPr marL="0" indent="0" eaLnBrk="1" hangingPunct="1">
              <a:buNone/>
            </a:pPr>
            <a:r>
              <a:rPr lang="nl-NL" sz="2800" dirty="0"/>
              <a:t>Staan deze diersoorten in de schorsingsvergunning?</a:t>
            </a:r>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r>
              <a:rPr lang="nl-NL" sz="2800" dirty="0"/>
              <a:t>En de Cheeta?</a:t>
            </a:r>
          </a:p>
        </p:txBody>
      </p:sp>
      <p:grpSp>
        <p:nvGrpSpPr>
          <p:cNvPr id="4" name="Groep 3"/>
          <p:cNvGrpSpPr/>
          <p:nvPr/>
        </p:nvGrpSpPr>
        <p:grpSpPr>
          <a:xfrm>
            <a:off x="22583" y="2420888"/>
            <a:ext cx="9108030" cy="2664296"/>
            <a:chOff x="0" y="0"/>
            <a:chExt cx="6305550" cy="1676400"/>
          </a:xfrm>
        </p:grpSpPr>
        <p:pic>
          <p:nvPicPr>
            <p:cNvPr id="5" name="Afbeelding 4" descr="http://www.quantum-conservation.org/EEP/columspmonkey.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90775" y="0"/>
              <a:ext cx="1895475" cy="1676400"/>
            </a:xfrm>
            <a:prstGeom prst="rect">
              <a:avLst/>
            </a:prstGeom>
            <a:noFill/>
            <a:ln>
              <a:noFill/>
            </a:ln>
          </p:spPr>
        </p:pic>
        <p:pic>
          <p:nvPicPr>
            <p:cNvPr id="6" name="Afbeelding 5" descr="http://www.mijnalbum.nl/GroteFoto-KHTP6X4X.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86250" y="0"/>
              <a:ext cx="2019300" cy="1676400"/>
            </a:xfrm>
            <a:prstGeom prst="rect">
              <a:avLst/>
            </a:prstGeom>
            <a:noFill/>
            <a:ln>
              <a:noFill/>
            </a:ln>
          </p:spPr>
        </p:pic>
        <p:pic>
          <p:nvPicPr>
            <p:cNvPr id="7" name="Afbeelding 6" descr="http://www.mun.ca/biology/scarr/Ursus_arctos2.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2390775" cy="1676400"/>
            </a:xfrm>
            <a:prstGeom prst="rect">
              <a:avLst/>
            </a:prstGeom>
            <a:noFill/>
            <a:ln>
              <a:noFill/>
            </a:ln>
          </p:spPr>
        </p:pic>
      </p:grpSp>
    </p:spTree>
    <p:extLst>
      <p:ext uri="{BB962C8B-B14F-4D97-AF65-F5344CB8AC3E}">
        <p14:creationId xmlns:p14="http://schemas.microsoft.com/office/powerpoint/2010/main" val="274797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eaLnBrk="1" hangingPunct="1">
              <a:buFont typeface="Wingdings" pitchFamily="2" charset="2"/>
              <a:buChar char="Ø"/>
            </a:pPr>
            <a:r>
              <a:rPr lang="nl-NL" sz="2800" dirty="0"/>
              <a:t>Handel binnen Nederland en de EU</a:t>
            </a:r>
          </a:p>
          <a:p>
            <a:pPr eaLnBrk="1" hangingPunct="1">
              <a:buFont typeface="Wingdings" pitchFamily="2" charset="2"/>
              <a:buChar char="Ø"/>
            </a:pPr>
            <a:r>
              <a:rPr lang="nl-NL" sz="2800" dirty="0"/>
              <a:t>Invoeren in de EU</a:t>
            </a:r>
          </a:p>
          <a:p>
            <a:pPr eaLnBrk="1" hangingPunct="1">
              <a:buFont typeface="Wingdings" pitchFamily="2" charset="2"/>
              <a:buChar char="Ø"/>
            </a:pPr>
            <a:r>
              <a:rPr lang="nl-NL" sz="2800" dirty="0"/>
              <a:t>(Weder)uitvoeren uit de EU</a:t>
            </a:r>
          </a:p>
        </p:txBody>
      </p:sp>
    </p:spTree>
    <p:extLst>
      <p:ext uri="{BB962C8B-B14F-4D97-AF65-F5344CB8AC3E}">
        <p14:creationId xmlns:p14="http://schemas.microsoft.com/office/powerpoint/2010/main" val="3109298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eaLnBrk="1" hangingPunct="1">
              <a:buFont typeface="Wingdings" pitchFamily="2" charset="2"/>
              <a:buChar char="Ø"/>
            </a:pPr>
            <a:r>
              <a:rPr lang="nl-NL" sz="2800" dirty="0"/>
              <a:t>Handel binnen Nederland en de EU</a:t>
            </a:r>
          </a:p>
          <a:p>
            <a:pPr marL="0" indent="0" eaLnBrk="1" hangingPunct="1">
              <a:buNone/>
            </a:pPr>
            <a:endParaRPr lang="nl-NL" sz="2800" dirty="0"/>
          </a:p>
          <a:p>
            <a:pPr marL="0" indent="0" eaLnBrk="1" hangingPunct="1">
              <a:buNone/>
            </a:pPr>
            <a:r>
              <a:rPr lang="nl-NL" sz="2800" dirty="0"/>
              <a:t>EU-certificaat nodig voor :</a:t>
            </a:r>
          </a:p>
          <a:p>
            <a:pPr lvl="1" eaLnBrk="1" hangingPunct="1"/>
            <a:r>
              <a:rPr lang="nl-NL" sz="2600" dirty="0"/>
              <a:t>Koop, verkoop, schenking, ruil, huur van CITES dieren.</a:t>
            </a:r>
          </a:p>
          <a:p>
            <a:pPr lvl="1" eaLnBrk="1" hangingPunct="1"/>
            <a:r>
              <a:rPr lang="nl-NL" sz="2600" dirty="0"/>
              <a:t>Vervoer van CITES bijlage A, W (wild), F (F1-generatie </a:t>
            </a:r>
            <a:r>
              <a:rPr lang="nl-NL" sz="2600" dirty="0" err="1"/>
              <a:t>nakweek</a:t>
            </a:r>
            <a:r>
              <a:rPr lang="nl-NL" sz="2600" dirty="0"/>
              <a:t>) of U (onbekend).</a:t>
            </a:r>
          </a:p>
          <a:p>
            <a:pPr marL="57150" indent="0" eaLnBrk="1" hangingPunct="1">
              <a:buNone/>
            </a:pPr>
            <a:r>
              <a:rPr lang="nl-NL" sz="2800" dirty="0"/>
              <a:t>Voor transporten binnen Nederland en EU.</a:t>
            </a:r>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p:txBody>
      </p:sp>
    </p:spTree>
    <p:extLst>
      <p:ext uri="{BB962C8B-B14F-4D97-AF65-F5344CB8AC3E}">
        <p14:creationId xmlns:p14="http://schemas.microsoft.com/office/powerpoint/2010/main" val="123442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5">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normAutofit fontScale="92500" lnSpcReduction="10000"/>
          </a:bodyPr>
          <a:lstStyle/>
          <a:p>
            <a:pPr eaLnBrk="1" hangingPunct="1">
              <a:buFont typeface="Wingdings" pitchFamily="2" charset="2"/>
              <a:buChar char="Ø"/>
            </a:pPr>
            <a:r>
              <a:rPr lang="nl-NL" sz="2800" dirty="0"/>
              <a:t>Handel binnen Nederland en de EU</a:t>
            </a:r>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r>
              <a:rPr lang="nl-NL" sz="2800" dirty="0"/>
              <a:t>Welk document heb je voor de oehoe nodig?</a:t>
            </a:r>
          </a:p>
          <a:p>
            <a:pPr marL="0" indent="0" eaLnBrk="1" hangingPunct="1">
              <a:buNone/>
            </a:pPr>
            <a:r>
              <a:rPr lang="nl-NL" sz="2800" dirty="0"/>
              <a:t>-&gt; EG certificaat</a:t>
            </a:r>
          </a:p>
          <a:p>
            <a:pPr marL="0" indent="0" eaLnBrk="1" hangingPunct="1">
              <a:buNone/>
            </a:pPr>
            <a:endParaRPr lang="nl-NL" sz="2800" dirty="0"/>
          </a:p>
          <a:p>
            <a:pPr marL="0" indent="0" eaLnBrk="1" hangingPunct="1">
              <a:buNone/>
            </a:pPr>
            <a:endParaRPr lang="nl-NL" sz="2800" dirty="0"/>
          </a:p>
        </p:txBody>
      </p:sp>
      <p:pic>
        <p:nvPicPr>
          <p:cNvPr id="4" name="Afbeelding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844824"/>
            <a:ext cx="9144000" cy="3600400"/>
          </a:xfrm>
          <a:prstGeom prst="rect">
            <a:avLst/>
          </a:prstGeom>
          <a:noFill/>
          <a:ln>
            <a:solidFill>
              <a:schemeClr val="tx1"/>
            </a:solidFill>
          </a:ln>
        </p:spPr>
      </p:pic>
    </p:spTree>
    <p:extLst>
      <p:ext uri="{BB962C8B-B14F-4D97-AF65-F5344CB8AC3E}">
        <p14:creationId xmlns:p14="http://schemas.microsoft.com/office/powerpoint/2010/main" val="366672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eaLnBrk="1" hangingPunct="1">
              <a:buFont typeface="Wingdings" pitchFamily="2" charset="2"/>
              <a:buChar char="Ø"/>
            </a:pPr>
            <a:r>
              <a:rPr lang="nl-NL" sz="2800" dirty="0"/>
              <a:t>Handel binnen Nederland en de EU</a:t>
            </a:r>
          </a:p>
          <a:p>
            <a:pPr marL="0" indent="0" eaLnBrk="1" hangingPunct="1">
              <a:buNone/>
            </a:pPr>
            <a:endParaRPr lang="nl-NL" sz="2800" dirty="0"/>
          </a:p>
          <a:p>
            <a:pPr marL="0" indent="0" eaLnBrk="1" hangingPunct="1">
              <a:buNone/>
            </a:pPr>
            <a:r>
              <a:rPr lang="nl-NL" sz="2800" dirty="0"/>
              <a:t>EU-certificaat kan voor 1 of meerdere overdrachten gelden:</a:t>
            </a:r>
          </a:p>
          <a:p>
            <a:pPr eaLnBrk="1" hangingPunct="1">
              <a:buFontTx/>
              <a:buChar char="-"/>
            </a:pPr>
            <a:r>
              <a:rPr lang="nl-NL" sz="2800" dirty="0" err="1"/>
              <a:t>Specimenspecifiek</a:t>
            </a:r>
            <a:r>
              <a:rPr lang="nl-NL" sz="2800" dirty="0"/>
              <a:t> certificaat: meerdere overdrachten, dier </a:t>
            </a:r>
            <a:r>
              <a:rPr lang="nl-NL" sz="2800" u="sng" dirty="0"/>
              <a:t>tweede of latere generatie </a:t>
            </a:r>
            <a:r>
              <a:rPr lang="nl-NL" sz="2800" u="sng" dirty="0" err="1"/>
              <a:t>nakweek</a:t>
            </a:r>
            <a:r>
              <a:rPr lang="nl-NL" sz="2800" u="sng" dirty="0"/>
              <a:t>.</a:t>
            </a:r>
          </a:p>
          <a:p>
            <a:pPr eaLnBrk="1" hangingPunct="1">
              <a:buFontTx/>
              <a:buChar char="-"/>
            </a:pPr>
            <a:r>
              <a:rPr lang="nl-NL" sz="2800" dirty="0" err="1"/>
              <a:t>Transactiespecifiek</a:t>
            </a:r>
            <a:r>
              <a:rPr lang="nl-NL" sz="2800" dirty="0"/>
              <a:t> certificaat: 1 overdracht, dier NIET van tweede of latere generatie </a:t>
            </a:r>
            <a:r>
              <a:rPr lang="nl-NL" sz="2800" dirty="0" err="1"/>
              <a:t>nakweek</a:t>
            </a:r>
            <a:r>
              <a:rPr lang="nl-NL" sz="2800" dirty="0"/>
              <a:t> (W of F1)</a:t>
            </a:r>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p:txBody>
      </p:sp>
    </p:spTree>
    <p:extLst>
      <p:ext uri="{BB962C8B-B14F-4D97-AF65-F5344CB8AC3E}">
        <p14:creationId xmlns:p14="http://schemas.microsoft.com/office/powerpoint/2010/main" val="1014993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eaLnBrk="1" hangingPunct="1">
              <a:buFont typeface="Wingdings" pitchFamily="2" charset="2"/>
              <a:buChar char="Ø"/>
            </a:pPr>
            <a:r>
              <a:rPr lang="nl-NL" sz="2800" dirty="0"/>
              <a:t>Handel binnen Nederland en de EU</a:t>
            </a:r>
          </a:p>
          <a:p>
            <a:pPr marL="0" indent="0" eaLnBrk="1" hangingPunct="1">
              <a:buNone/>
            </a:pPr>
            <a:endParaRPr lang="nl-NL" sz="2800" dirty="0"/>
          </a:p>
          <a:p>
            <a:pPr marL="0" indent="0" eaLnBrk="1" hangingPunct="1">
              <a:buNone/>
            </a:pPr>
            <a:r>
              <a:rPr lang="nl-NL" sz="2800" dirty="0"/>
              <a:t>Vraag 14.2: </a:t>
            </a:r>
          </a:p>
          <a:p>
            <a:pPr marL="0" indent="0" eaLnBrk="1" hangingPunct="1">
              <a:buNone/>
            </a:pPr>
            <a:r>
              <a:rPr lang="nl-NL" sz="2800" dirty="0"/>
              <a:t>Welk EU-certificaat is voor de jonge jachtluipaard nodig? Waarom?</a:t>
            </a:r>
          </a:p>
          <a:p>
            <a:pPr marL="0" indent="0" eaLnBrk="1" hangingPunct="1">
              <a:buNone/>
            </a:pPr>
            <a:endParaRPr lang="nl-NL" sz="2800" dirty="0"/>
          </a:p>
          <a:p>
            <a:pPr marL="0" indent="0" eaLnBrk="1" hangingPunct="1">
              <a:buNone/>
            </a:pPr>
            <a:r>
              <a:rPr lang="nl-NL" sz="2800" dirty="0"/>
              <a:t>Vraag 14.3:</a:t>
            </a:r>
          </a:p>
          <a:p>
            <a:pPr marL="0" indent="0" eaLnBrk="1" hangingPunct="1">
              <a:buNone/>
            </a:pPr>
            <a:r>
              <a:rPr lang="nl-NL" sz="2800" dirty="0"/>
              <a:t>Welk EU-certificaat is voor de oehoe nodig? Waarom?</a:t>
            </a:r>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p:txBody>
      </p:sp>
    </p:spTree>
    <p:extLst>
      <p:ext uri="{BB962C8B-B14F-4D97-AF65-F5344CB8AC3E}">
        <p14:creationId xmlns:p14="http://schemas.microsoft.com/office/powerpoint/2010/main" val="2518293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eaLnBrk="1" hangingPunct="1">
              <a:buFont typeface="Wingdings" pitchFamily="2" charset="2"/>
              <a:buChar char="Ø"/>
            </a:pPr>
            <a:r>
              <a:rPr lang="nl-NL" sz="2800" dirty="0"/>
              <a:t>Invoeren in de EU</a:t>
            </a:r>
          </a:p>
          <a:p>
            <a:pPr marL="0" indent="0" eaLnBrk="1" hangingPunct="1">
              <a:buNone/>
            </a:pPr>
            <a:endParaRPr lang="nl-NL" sz="2800" dirty="0"/>
          </a:p>
          <a:p>
            <a:pPr marL="0" indent="0" eaLnBrk="1" hangingPunct="1">
              <a:buNone/>
            </a:pPr>
            <a:r>
              <a:rPr lang="nl-NL" sz="2800" dirty="0"/>
              <a:t>Uitvoervergunning, invoervergunning, certificaat van oorsprong en/ of kennisgeving van invoer nodig.</a:t>
            </a:r>
          </a:p>
          <a:p>
            <a:pPr marL="0" indent="0" eaLnBrk="1" hangingPunct="1">
              <a:buNone/>
            </a:pPr>
            <a:endParaRPr lang="nl-NL" sz="2800" dirty="0"/>
          </a:p>
          <a:p>
            <a:pPr marL="0" indent="0" eaLnBrk="1" hangingPunct="1">
              <a:buNone/>
            </a:pPr>
            <a:endParaRPr lang="nl-NL" sz="2800" dirty="0"/>
          </a:p>
          <a:p>
            <a:pPr marL="0" indent="0" eaLnBrk="1" hangingPunct="1">
              <a:buNone/>
            </a:pPr>
            <a:r>
              <a:rPr lang="nl-NL" sz="2800" dirty="0"/>
              <a:t>Welk document heb je voor de </a:t>
            </a:r>
            <a:r>
              <a:rPr lang="nl-NL" sz="2800" dirty="0" err="1"/>
              <a:t>cheetah</a:t>
            </a:r>
            <a:r>
              <a:rPr lang="nl-NL" sz="2800" dirty="0"/>
              <a:t> nodig?</a:t>
            </a:r>
          </a:p>
          <a:p>
            <a:pPr marL="0" indent="0" eaLnBrk="1" hangingPunct="1">
              <a:buNone/>
            </a:pPr>
            <a:endParaRPr lang="nl-NL" sz="2800" dirty="0"/>
          </a:p>
        </p:txBody>
      </p:sp>
    </p:spTree>
    <p:extLst>
      <p:ext uri="{BB962C8B-B14F-4D97-AF65-F5344CB8AC3E}">
        <p14:creationId xmlns:p14="http://schemas.microsoft.com/office/powerpoint/2010/main" val="273379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eaLnBrk="1" hangingPunct="1">
              <a:buFont typeface="Wingdings" pitchFamily="2" charset="2"/>
              <a:buChar char="Ø"/>
            </a:pPr>
            <a:r>
              <a:rPr lang="nl-NL" sz="2800" dirty="0"/>
              <a:t>Invoeren in de EU</a:t>
            </a:r>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a:p>
            <a:pPr marL="0" indent="0" eaLnBrk="1" hangingPunct="1">
              <a:buNone/>
            </a:pPr>
            <a:endParaRPr lang="nl-NL" sz="2800" dirty="0"/>
          </a:p>
        </p:txBody>
      </p:sp>
      <p:pic>
        <p:nvPicPr>
          <p:cNvPr id="4" name="Afbeelding 3"/>
          <p:cNvPicPr/>
          <p:nvPr/>
        </p:nvPicPr>
        <p:blipFill rotWithShape="1">
          <a:blip r:embed="rId2" cstate="print">
            <a:extLst>
              <a:ext uri="{28A0092B-C50C-407E-A947-70E740481C1C}">
                <a14:useLocalDpi xmlns:a14="http://schemas.microsoft.com/office/drawing/2010/main" val="0"/>
              </a:ext>
            </a:extLst>
          </a:blip>
          <a:srcRect/>
          <a:stretch/>
        </p:blipFill>
        <p:spPr bwMode="auto">
          <a:xfrm>
            <a:off x="3563888" y="1046085"/>
            <a:ext cx="5580112" cy="5811915"/>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48698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980728"/>
            <a:ext cx="8568952" cy="4209331"/>
          </a:xfrm>
        </p:spPr>
        <p:txBody>
          <a:bodyPr>
            <a:normAutofit fontScale="92500" lnSpcReduction="20000"/>
          </a:bodyPr>
          <a:lstStyle/>
          <a:p>
            <a:pPr eaLnBrk="1" hangingPunct="1">
              <a:buFont typeface="Wingdings" pitchFamily="2" charset="2"/>
              <a:buChar char="Ø"/>
            </a:pPr>
            <a:r>
              <a:rPr lang="nl-NL" sz="2800" dirty="0"/>
              <a:t>Invoeren in de EU</a:t>
            </a:r>
          </a:p>
          <a:p>
            <a:pPr marL="0" indent="0" eaLnBrk="1" hangingPunct="1">
              <a:buNone/>
            </a:pPr>
            <a:r>
              <a:rPr lang="nl-NL" sz="2800" dirty="0"/>
              <a:t>Invoerdocumenten:</a:t>
            </a:r>
          </a:p>
          <a:p>
            <a:pPr eaLnBrk="1" hangingPunct="1"/>
            <a:r>
              <a:rPr lang="nl-NL" sz="2800" dirty="0"/>
              <a:t>Invoervergunning</a:t>
            </a:r>
          </a:p>
          <a:p>
            <a:pPr lvl="1" eaLnBrk="1" hangingPunct="1"/>
            <a:r>
              <a:rPr lang="nl-NL" sz="2600" dirty="0"/>
              <a:t>Bijlage A en B soorten, eenmalige toestemming</a:t>
            </a:r>
          </a:p>
          <a:p>
            <a:pPr eaLnBrk="1" hangingPunct="1"/>
            <a:r>
              <a:rPr lang="nl-NL" sz="2800" dirty="0"/>
              <a:t>Kennisgeving van invoer</a:t>
            </a:r>
          </a:p>
          <a:p>
            <a:pPr lvl="1" eaLnBrk="1" hangingPunct="1"/>
            <a:r>
              <a:rPr lang="nl-NL" sz="2600" dirty="0"/>
              <a:t>Bijlage C en D soorten, geen vergunning, wel kennisgeving.</a:t>
            </a:r>
          </a:p>
          <a:p>
            <a:pPr eaLnBrk="1" hangingPunct="1"/>
            <a:r>
              <a:rPr lang="nl-NL" sz="2800" dirty="0"/>
              <a:t>Certificaat van oorsprong</a:t>
            </a:r>
          </a:p>
          <a:p>
            <a:pPr lvl="1" eaLnBrk="1" hangingPunct="1"/>
            <a:r>
              <a:rPr lang="nl-NL" sz="2600" dirty="0"/>
              <a:t>Geeft land van oorsprong uit bij Bijlage III soorten.</a:t>
            </a:r>
          </a:p>
          <a:p>
            <a:pPr eaLnBrk="1" hangingPunct="1"/>
            <a:r>
              <a:rPr lang="nl-NL" sz="2800" dirty="0"/>
              <a:t>Voorlopige invoervergunning</a:t>
            </a:r>
          </a:p>
          <a:p>
            <a:pPr lvl="1" eaLnBrk="1" hangingPunct="1"/>
            <a:r>
              <a:rPr lang="nl-NL" sz="2600" dirty="0"/>
              <a:t>Soms pas uitvoervergunning na afgifte invoervergunning.</a:t>
            </a:r>
          </a:p>
          <a:p>
            <a:pPr marL="457200" lvl="1" indent="0" eaLnBrk="1" hangingPunct="1">
              <a:buNone/>
            </a:pPr>
            <a:r>
              <a:rPr lang="nl-NL" sz="2600" b="1" dirty="0"/>
              <a:t>Welke voor de cheeta nodig?</a:t>
            </a:r>
          </a:p>
        </p:txBody>
      </p:sp>
    </p:spTree>
    <p:extLst>
      <p:ext uri="{BB962C8B-B14F-4D97-AF65-F5344CB8AC3E}">
        <p14:creationId xmlns:p14="http://schemas.microsoft.com/office/powerpoint/2010/main" val="323584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75">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075">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75">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Wat is CITES?</a:t>
            </a:r>
          </a:p>
        </p:txBody>
      </p:sp>
      <p:sp>
        <p:nvSpPr>
          <p:cNvPr id="3075" name="Tijdelijke aanduiding voor inhoud 2"/>
          <p:cNvSpPr>
            <a:spLocks noGrp="1"/>
          </p:cNvSpPr>
          <p:nvPr>
            <p:ph idx="1"/>
          </p:nvPr>
        </p:nvSpPr>
        <p:spPr>
          <a:xfrm>
            <a:off x="457200" y="1916832"/>
            <a:ext cx="8229600" cy="4209331"/>
          </a:xfrm>
        </p:spPr>
        <p:txBody>
          <a:bodyPr/>
          <a:lstStyle/>
          <a:p>
            <a:pPr marL="0" indent="0" eaLnBrk="1" hangingPunct="1">
              <a:buNone/>
            </a:pPr>
            <a:r>
              <a:rPr lang="nl-NL" sz="2800" dirty="0" err="1"/>
              <a:t>Convention</a:t>
            </a:r>
            <a:r>
              <a:rPr lang="nl-NL" sz="2800" dirty="0"/>
              <a:t> on International Trade in </a:t>
            </a:r>
            <a:r>
              <a:rPr lang="nl-NL" sz="2800" dirty="0" err="1"/>
              <a:t>Endangered</a:t>
            </a:r>
            <a:r>
              <a:rPr lang="nl-NL" sz="2800" dirty="0"/>
              <a:t> Species of wild flora </a:t>
            </a:r>
            <a:r>
              <a:rPr lang="nl-NL" sz="2800" dirty="0" err="1"/>
              <a:t>and</a:t>
            </a:r>
            <a:r>
              <a:rPr lang="nl-NL" sz="2800" dirty="0"/>
              <a:t> fauna. </a:t>
            </a:r>
          </a:p>
          <a:p>
            <a:pPr marL="0" indent="0" eaLnBrk="1" hangingPunct="1">
              <a:buNone/>
            </a:pPr>
            <a:endParaRPr lang="nl-NL" sz="2800" dirty="0"/>
          </a:p>
          <a:p>
            <a:pPr marL="0" indent="0" eaLnBrk="1" hangingPunct="1">
              <a:buNone/>
            </a:pPr>
            <a:r>
              <a:rPr lang="nl-NL" sz="2800" dirty="0"/>
              <a:t>Of te wel: </a:t>
            </a:r>
          </a:p>
          <a:p>
            <a:pPr marL="0" indent="0" eaLnBrk="1" hangingPunct="1">
              <a:buNone/>
            </a:pPr>
            <a:r>
              <a:rPr lang="nl-NL" sz="2800" dirty="0"/>
              <a:t>een overeenkomst met betrekking tot de internationale handel in bedreigde uitheemse planten en dieren.</a:t>
            </a:r>
          </a:p>
          <a:p>
            <a:pPr marL="0" indent="0" eaLnBrk="1" hangingPunct="1">
              <a:buNone/>
            </a:pPr>
            <a:endParaRPr lang="nl-NL"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eaLnBrk="1" hangingPunct="1">
              <a:buFont typeface="Wingdings" pitchFamily="2" charset="2"/>
              <a:buChar char="Ø"/>
            </a:pPr>
            <a:r>
              <a:rPr lang="nl-NL" sz="2800" dirty="0"/>
              <a:t>(Weder)uitvoeren uit de EU</a:t>
            </a:r>
          </a:p>
          <a:p>
            <a:pPr marL="0" indent="0" eaLnBrk="1" hangingPunct="1">
              <a:buNone/>
            </a:pPr>
            <a:r>
              <a:rPr lang="nl-NL" sz="2800" dirty="0"/>
              <a:t>Uitvoer: een soort die oorspronkelijk uit de EU komt buiten de EU brengen.</a:t>
            </a:r>
          </a:p>
          <a:p>
            <a:pPr marL="0" indent="0" eaLnBrk="1" hangingPunct="1">
              <a:buNone/>
            </a:pPr>
            <a:r>
              <a:rPr lang="nl-NL" sz="2800" dirty="0"/>
              <a:t>Wederuitvoer: een soort die is ingevoerd in de EU weer buiten de EU brengen.</a:t>
            </a:r>
          </a:p>
          <a:p>
            <a:pPr marL="0" indent="0" eaLnBrk="1" hangingPunct="1">
              <a:buNone/>
            </a:pPr>
            <a:endParaRPr lang="nl-NL" sz="2800" dirty="0"/>
          </a:p>
          <a:p>
            <a:pPr marL="0" indent="0" eaLnBrk="1" hangingPunct="1">
              <a:buNone/>
            </a:pPr>
            <a:r>
              <a:rPr lang="nl-NL" sz="2800" dirty="0"/>
              <a:t>Voorbeelden van wederuitvoer?</a:t>
            </a:r>
          </a:p>
        </p:txBody>
      </p:sp>
    </p:spTree>
    <p:extLst>
      <p:ext uri="{BB962C8B-B14F-4D97-AF65-F5344CB8AC3E}">
        <p14:creationId xmlns:p14="http://schemas.microsoft.com/office/powerpoint/2010/main" val="4158665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eaLnBrk="1" hangingPunct="1">
              <a:buFont typeface="Wingdings" pitchFamily="2" charset="2"/>
              <a:buChar char="Ø"/>
            </a:pPr>
            <a:r>
              <a:rPr lang="nl-NL" sz="2800" dirty="0"/>
              <a:t>(Weder)uitvoeren uit de EU</a:t>
            </a:r>
          </a:p>
          <a:p>
            <a:pPr eaLnBrk="1" hangingPunct="1">
              <a:buFont typeface="Wingdings" pitchFamily="2" charset="2"/>
              <a:buChar char="Ø"/>
            </a:pPr>
            <a:endParaRPr lang="nl-NL" sz="2800" dirty="0"/>
          </a:p>
          <a:p>
            <a:pPr marL="0" indent="0" eaLnBrk="1" hangingPunct="1">
              <a:buNone/>
            </a:pPr>
            <a:r>
              <a:rPr lang="nl-NL" sz="2800" dirty="0"/>
              <a:t>Wat voor de </a:t>
            </a:r>
          </a:p>
          <a:p>
            <a:pPr marL="0" indent="0" eaLnBrk="1" hangingPunct="1">
              <a:buNone/>
            </a:pPr>
            <a:r>
              <a:rPr lang="nl-NL" sz="2800" dirty="0"/>
              <a:t>witte haai</a:t>
            </a:r>
          </a:p>
          <a:p>
            <a:pPr marL="0" indent="0" eaLnBrk="1" hangingPunct="1">
              <a:buNone/>
            </a:pPr>
            <a:r>
              <a:rPr lang="nl-NL" sz="2800" dirty="0"/>
              <a:t>nodig?</a:t>
            </a:r>
          </a:p>
          <a:p>
            <a:pPr marL="0" indent="0" eaLnBrk="1" hangingPunct="1">
              <a:buNone/>
            </a:pPr>
            <a:r>
              <a:rPr lang="nl-NL" sz="2800" dirty="0"/>
              <a:t>(=uitvoer)</a:t>
            </a:r>
          </a:p>
        </p:txBody>
      </p:sp>
      <p:pic>
        <p:nvPicPr>
          <p:cNvPr id="4" name="Afbeelding 3"/>
          <p:cNvPicPr/>
          <p:nvPr/>
        </p:nvPicPr>
        <p:blipFill rotWithShape="1">
          <a:blip r:embed="rId2" cstate="print">
            <a:extLst>
              <a:ext uri="{28A0092B-C50C-407E-A947-70E740481C1C}">
                <a14:useLocalDpi xmlns:a14="http://schemas.microsoft.com/office/drawing/2010/main" val="0"/>
              </a:ext>
            </a:extLst>
          </a:blip>
          <a:srcRect/>
          <a:stretch/>
        </p:blipFill>
        <p:spPr bwMode="auto">
          <a:xfrm>
            <a:off x="2843808" y="1840565"/>
            <a:ext cx="6192688" cy="5013176"/>
          </a:xfrm>
          <a:prstGeom prst="rect">
            <a:avLst/>
          </a:prstGeom>
          <a:ln w="9525" cap="flat" cmpd="sng" algn="ctr">
            <a:solidFill>
              <a:sysClr val="windowText" lastClr="000000"/>
            </a:solidFill>
            <a:prstDash val="solid"/>
            <a:round/>
            <a:headEnd type="none" w="med" len="med"/>
            <a:tailEnd type="none" w="med" len="med"/>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265811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lstStyle/>
          <a:p>
            <a:pPr eaLnBrk="1" hangingPunct="1">
              <a:buFont typeface="Wingdings" pitchFamily="2" charset="2"/>
              <a:buChar char="Ø"/>
            </a:pPr>
            <a:r>
              <a:rPr lang="nl-NL" sz="2800" dirty="0"/>
              <a:t>(Weder)uitvoeren uit de EU</a:t>
            </a:r>
          </a:p>
          <a:p>
            <a:pPr eaLnBrk="1" hangingPunct="1">
              <a:buFont typeface="Wingdings" pitchFamily="2" charset="2"/>
              <a:buChar char="Ø"/>
            </a:pPr>
            <a:endParaRPr lang="nl-NL" sz="2800" dirty="0"/>
          </a:p>
          <a:p>
            <a:pPr marL="0" indent="0" eaLnBrk="1" hangingPunct="1">
              <a:buNone/>
            </a:pPr>
            <a:r>
              <a:rPr lang="nl-NL" sz="2800" dirty="0"/>
              <a:t>Stel je voor: de haai is in een IJslandse dierentuin geboren, verhuisd naar NL, nu naar VS = wederuitvoer!</a:t>
            </a:r>
          </a:p>
          <a:p>
            <a:pPr marL="0" indent="0" eaLnBrk="1" hangingPunct="1">
              <a:buNone/>
            </a:pPr>
            <a:endParaRPr lang="nl-NL" sz="2800" dirty="0"/>
          </a:p>
        </p:txBody>
      </p:sp>
      <p:pic>
        <p:nvPicPr>
          <p:cNvPr id="5" name="Afbeelding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79512" y="3356992"/>
            <a:ext cx="8856984" cy="3401503"/>
          </a:xfrm>
          <a:prstGeom prst="rect">
            <a:avLst/>
          </a:prstGeom>
          <a:noFill/>
          <a:ln>
            <a:solidFill>
              <a:schemeClr val="tx1"/>
            </a:solidFill>
          </a:ln>
        </p:spPr>
      </p:pic>
    </p:spTree>
    <p:extLst>
      <p:ext uri="{BB962C8B-B14F-4D97-AF65-F5344CB8AC3E}">
        <p14:creationId xmlns:p14="http://schemas.microsoft.com/office/powerpoint/2010/main" val="3695148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395536" y="1340768"/>
            <a:ext cx="8229600" cy="4209331"/>
          </a:xfrm>
        </p:spPr>
        <p:txBody>
          <a:bodyPr>
            <a:normAutofit lnSpcReduction="10000"/>
          </a:bodyPr>
          <a:lstStyle/>
          <a:p>
            <a:pPr marL="0" indent="0" eaLnBrk="1" hangingPunct="1">
              <a:buNone/>
            </a:pPr>
            <a:r>
              <a:rPr lang="nl-NL" sz="2800" dirty="0"/>
              <a:t>Samenvatting:</a:t>
            </a:r>
          </a:p>
          <a:p>
            <a:pPr marL="514350" lvl="0" indent="-514350">
              <a:buFont typeface="+mj-lt"/>
              <a:buAutoNum type="arabicPeriod"/>
            </a:pPr>
            <a:r>
              <a:rPr lang="nl-NL" sz="2800" dirty="0"/>
              <a:t>Ga naar</a:t>
            </a:r>
            <a:r>
              <a:rPr lang="nl-NL" sz="2800"/>
              <a:t>: </a:t>
            </a:r>
            <a:r>
              <a:rPr lang="nl-NL" sz="2800" u="sng">
                <a:hlinkClick r:id="rId2"/>
              </a:rPr>
              <a:t>https://mijn.rvo.nl</a:t>
            </a:r>
            <a:r>
              <a:rPr lang="nl-NL" sz="2800" u="sng"/>
              <a:t> </a:t>
            </a:r>
            <a:endParaRPr lang="nl-NL" sz="2800" dirty="0"/>
          </a:p>
          <a:p>
            <a:pPr marL="514350" lvl="0" indent="-514350">
              <a:buFont typeface="+mj-lt"/>
              <a:buAutoNum type="arabicPeriod"/>
            </a:pPr>
            <a:r>
              <a:rPr lang="nl-NL" sz="2800" dirty="0"/>
              <a:t>Klik aan: Vergunning en ontheffing</a:t>
            </a:r>
          </a:p>
          <a:p>
            <a:pPr marL="514350" lvl="0" indent="-514350">
              <a:buFont typeface="+mj-lt"/>
              <a:buAutoNum type="arabicPeriod"/>
            </a:pPr>
            <a:r>
              <a:rPr lang="nl-NL" sz="2800" dirty="0"/>
              <a:t>Klik aan: CITES</a:t>
            </a:r>
          </a:p>
          <a:p>
            <a:pPr marL="514350" lvl="0" indent="-514350">
              <a:buFont typeface="+mj-lt"/>
              <a:buAutoNum type="arabicPeriod"/>
            </a:pPr>
            <a:r>
              <a:rPr lang="nl-NL" sz="2800" dirty="0"/>
              <a:t>Voer stap 1 uit (</a:t>
            </a:r>
            <a:r>
              <a:rPr lang="nl-NL" sz="2400" dirty="0"/>
              <a:t>Bepaal of het een CITES-soort is</a:t>
            </a:r>
            <a:r>
              <a:rPr lang="nl-NL" sz="2800" dirty="0"/>
              <a:t>), in zowel de Europese Verordening als op </a:t>
            </a:r>
            <a:r>
              <a:rPr lang="nl-NL" sz="2800" dirty="0">
                <a:hlinkClick r:id="rId3"/>
              </a:rPr>
              <a:t>www.CITES.org</a:t>
            </a:r>
            <a:r>
              <a:rPr lang="nl-NL" sz="2800" dirty="0"/>
              <a:t> </a:t>
            </a:r>
          </a:p>
          <a:p>
            <a:pPr marL="514350" lvl="0" indent="-514350">
              <a:buFont typeface="+mj-lt"/>
              <a:buAutoNum type="arabicPeriod"/>
            </a:pPr>
            <a:r>
              <a:rPr lang="nl-NL" sz="2800" dirty="0"/>
              <a:t>Voer stap 2 uit (</a:t>
            </a:r>
            <a:r>
              <a:rPr lang="nl-NL" sz="2400" dirty="0"/>
              <a:t>Bepaal CITES-document, wat gaat u doen</a:t>
            </a:r>
            <a:r>
              <a:rPr lang="nl-NL" sz="2800" dirty="0"/>
              <a:t>)</a:t>
            </a:r>
          </a:p>
          <a:p>
            <a:pPr marL="514350" indent="-514350">
              <a:buFont typeface="+mj-lt"/>
              <a:buAutoNum type="arabicPeriod"/>
            </a:pPr>
            <a:r>
              <a:rPr lang="nl-NL" sz="2800" dirty="0"/>
              <a:t>Na deze stappen, volgt stap 3: Aanvragen CITES document. </a:t>
            </a:r>
          </a:p>
        </p:txBody>
      </p:sp>
    </p:spTree>
    <p:extLst>
      <p:ext uri="{BB962C8B-B14F-4D97-AF65-F5344CB8AC3E}">
        <p14:creationId xmlns:p14="http://schemas.microsoft.com/office/powerpoint/2010/main" val="732389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Wat is CITES?</a:t>
            </a:r>
          </a:p>
        </p:txBody>
      </p:sp>
      <p:sp>
        <p:nvSpPr>
          <p:cNvPr id="3075" name="Tijdelijke aanduiding voor inhoud 2"/>
          <p:cNvSpPr>
            <a:spLocks noGrp="1"/>
          </p:cNvSpPr>
          <p:nvPr>
            <p:ph idx="1"/>
          </p:nvPr>
        </p:nvSpPr>
        <p:spPr>
          <a:xfrm>
            <a:off x="457200" y="1916832"/>
            <a:ext cx="8229600" cy="4209331"/>
          </a:xfrm>
        </p:spPr>
        <p:txBody>
          <a:bodyPr/>
          <a:lstStyle/>
          <a:p>
            <a:pPr marL="0" indent="0" eaLnBrk="1" hangingPunct="1">
              <a:buNone/>
            </a:pPr>
            <a:r>
              <a:rPr lang="nl-NL" sz="2800" dirty="0"/>
              <a:t>Door 180 landen ondertekend, meer dan 30.000 dier- en plantensoorten beschermd.</a:t>
            </a:r>
          </a:p>
          <a:p>
            <a:pPr marL="0" indent="0">
              <a:buNone/>
            </a:pPr>
            <a:endParaRPr lang="nl-NL" sz="2800" dirty="0"/>
          </a:p>
          <a:p>
            <a:pPr marL="0" indent="0">
              <a:buNone/>
            </a:pPr>
            <a:r>
              <a:rPr lang="nl-NL" sz="2800" dirty="0"/>
              <a:t>Drie bijlages:</a:t>
            </a:r>
          </a:p>
          <a:p>
            <a:pPr lvl="1"/>
            <a:r>
              <a:rPr lang="nl-NL" dirty="0"/>
              <a:t>Bijlage I </a:t>
            </a:r>
          </a:p>
          <a:p>
            <a:pPr lvl="1"/>
            <a:r>
              <a:rPr lang="nl-NL" dirty="0"/>
              <a:t>Bijlage II </a:t>
            </a:r>
          </a:p>
          <a:p>
            <a:pPr lvl="1"/>
            <a:r>
              <a:rPr lang="nl-NL" dirty="0"/>
              <a:t>Bijlage III</a:t>
            </a:r>
          </a:p>
          <a:p>
            <a:pPr marL="0" indent="0" eaLnBrk="1" hangingPunct="1">
              <a:buNone/>
            </a:pPr>
            <a:endParaRPr lang="nl-NL" sz="2800" dirty="0"/>
          </a:p>
        </p:txBody>
      </p:sp>
    </p:spTree>
    <p:extLst>
      <p:ext uri="{BB962C8B-B14F-4D97-AF65-F5344CB8AC3E}">
        <p14:creationId xmlns:p14="http://schemas.microsoft.com/office/powerpoint/2010/main" val="2094903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5">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5">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Wat is CITES?</a:t>
            </a:r>
          </a:p>
        </p:txBody>
      </p:sp>
      <p:sp>
        <p:nvSpPr>
          <p:cNvPr id="3075" name="Tijdelijke aanduiding voor inhoud 2"/>
          <p:cNvSpPr>
            <a:spLocks noGrp="1"/>
          </p:cNvSpPr>
          <p:nvPr>
            <p:ph idx="1"/>
          </p:nvPr>
        </p:nvSpPr>
        <p:spPr>
          <a:xfrm>
            <a:off x="395536" y="1340768"/>
            <a:ext cx="8229600" cy="4209331"/>
          </a:xfrm>
        </p:spPr>
        <p:txBody>
          <a:bodyPr/>
          <a:lstStyle/>
          <a:p>
            <a:pPr marL="0" indent="0" eaLnBrk="1" hangingPunct="1">
              <a:buNone/>
            </a:pPr>
            <a:r>
              <a:rPr lang="nl-NL" sz="2800" dirty="0" err="1"/>
              <a:t>Manta</a:t>
            </a:r>
            <a:r>
              <a:rPr lang="nl-NL" sz="2800" dirty="0"/>
              <a:t> roggen zijn bedreigd in hun voortbestaan. Toch zijn ze pas in 2013 opgenomen in een bijlage (II) van het CITES-verdrag. Waarom zijn ze niet eerder opgenomen in een bijlage?</a:t>
            </a:r>
            <a:endParaRPr lang="nl-NL" dirty="0"/>
          </a:p>
          <a:p>
            <a:pPr marL="0" indent="0" eaLnBrk="1" hangingPunct="1">
              <a:buNone/>
            </a:pPr>
            <a:endParaRPr lang="nl-NL" sz="2800" dirty="0"/>
          </a:p>
        </p:txBody>
      </p:sp>
      <p:pic>
        <p:nvPicPr>
          <p:cNvPr id="1026" name="Picture 2" descr="http://www.scenicreflections.com/files/mantaray_1024.jpg"/>
          <p:cNvPicPr>
            <a:picLocks noChangeAspect="1" noChangeArrowheads="1"/>
          </p:cNvPicPr>
          <p:nvPr/>
        </p:nvPicPr>
        <p:blipFill rotWithShape="1">
          <a:blip r:embed="rId3">
            <a:extLst>
              <a:ext uri="{28A0092B-C50C-407E-A947-70E740481C1C}">
                <a14:useLocalDpi xmlns:a14="http://schemas.microsoft.com/office/drawing/2010/main" val="0"/>
              </a:ext>
            </a:extLst>
          </a:blip>
          <a:srcRect b="6184"/>
          <a:stretch/>
        </p:blipFill>
        <p:spPr bwMode="auto">
          <a:xfrm>
            <a:off x="1907704" y="3063582"/>
            <a:ext cx="5392726" cy="3794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574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Wanneer heb je te maken met CITES?</a:t>
            </a:r>
          </a:p>
        </p:txBody>
      </p:sp>
      <p:sp>
        <p:nvSpPr>
          <p:cNvPr id="3075" name="Tijdelijke aanduiding voor inhoud 2"/>
          <p:cNvSpPr>
            <a:spLocks noGrp="1"/>
          </p:cNvSpPr>
          <p:nvPr>
            <p:ph idx="1"/>
          </p:nvPr>
        </p:nvSpPr>
        <p:spPr>
          <a:xfrm>
            <a:off x="467544" y="1556792"/>
            <a:ext cx="8229600" cy="4209331"/>
          </a:xfrm>
        </p:spPr>
        <p:txBody>
          <a:bodyPr>
            <a:normAutofit lnSpcReduction="10000"/>
          </a:bodyPr>
          <a:lstStyle/>
          <a:p>
            <a:pPr lvl="0"/>
            <a:r>
              <a:rPr lang="nl-NL" sz="2800" dirty="0"/>
              <a:t>Je koopt een papegaai of reptiel in de dierenwinkel</a:t>
            </a:r>
          </a:p>
          <a:p>
            <a:pPr lvl="0"/>
            <a:r>
              <a:rPr lang="nl-NL" sz="2800" dirty="0"/>
              <a:t>Je neemt een souvenir mee van vakantie</a:t>
            </a:r>
          </a:p>
          <a:p>
            <a:pPr lvl="0"/>
            <a:r>
              <a:rPr lang="nl-NL" sz="2800" dirty="0"/>
              <a:t>Je exporteert bloembollen of exotische plantensoorten</a:t>
            </a:r>
          </a:p>
          <a:p>
            <a:pPr lvl="0"/>
            <a:r>
              <a:rPr lang="nl-NL" sz="2800" dirty="0"/>
              <a:t>Je kweekt en handelt bedrijfsmatig in vogels</a:t>
            </a:r>
          </a:p>
          <a:p>
            <a:pPr lvl="0"/>
            <a:r>
              <a:rPr lang="nl-NL" sz="2800" dirty="0"/>
              <a:t>Je fokt hobbymatig reptielen</a:t>
            </a:r>
          </a:p>
          <a:p>
            <a:pPr lvl="0"/>
            <a:r>
              <a:rPr lang="nl-NL" sz="2800" dirty="0"/>
              <a:t>Je neemt een schildpad over van iemand die er niet meer voor kan zorgen</a:t>
            </a:r>
          </a:p>
          <a:p>
            <a:pPr lvl="0"/>
            <a:r>
              <a:rPr lang="nl-NL" sz="2800" dirty="0"/>
              <a:t>Een dierentuin verhuist een dier naar een andere dierentuin. </a:t>
            </a:r>
          </a:p>
          <a:p>
            <a:pPr marL="0" indent="0" eaLnBrk="1" hangingPunct="1">
              <a:buNone/>
            </a:pPr>
            <a:endParaRPr lang="nl-NL" sz="2800" dirty="0"/>
          </a:p>
        </p:txBody>
      </p:sp>
    </p:spTree>
    <p:extLst>
      <p:ext uri="{BB962C8B-B14F-4D97-AF65-F5344CB8AC3E}">
        <p14:creationId xmlns:p14="http://schemas.microsoft.com/office/powerpoint/2010/main" val="287288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5">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Wanneer heb je te maken met CITES?</a:t>
            </a:r>
          </a:p>
        </p:txBody>
      </p:sp>
      <p:sp>
        <p:nvSpPr>
          <p:cNvPr id="2" name="Tijdelijke aanduiding voor inhoud 1"/>
          <p:cNvSpPr>
            <a:spLocks noGrp="1"/>
          </p:cNvSpPr>
          <p:nvPr>
            <p:ph idx="1"/>
          </p:nvPr>
        </p:nvSpPr>
        <p:spPr/>
        <p:txBody>
          <a:bodyPr/>
          <a:lstStyle/>
          <a:p>
            <a:endParaRPr lang="nl-NL"/>
          </a:p>
        </p:txBody>
      </p:sp>
      <p:pic>
        <p:nvPicPr>
          <p:cNvPr id="1026" name="Picture 2" descr="http://media.reismee.nl/13978/fotos/103577/103577_1323361742_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700808"/>
            <a:ext cx="5730365" cy="38164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16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en gefokte dieren</a:t>
            </a:r>
          </a:p>
        </p:txBody>
      </p:sp>
      <p:sp>
        <p:nvSpPr>
          <p:cNvPr id="3075" name="Tijdelijke aanduiding voor inhoud 2"/>
          <p:cNvSpPr>
            <a:spLocks noGrp="1"/>
          </p:cNvSpPr>
          <p:nvPr>
            <p:ph idx="1"/>
          </p:nvPr>
        </p:nvSpPr>
        <p:spPr>
          <a:xfrm>
            <a:off x="457200" y="1340768"/>
            <a:ext cx="8507288" cy="4785395"/>
          </a:xfrm>
        </p:spPr>
        <p:txBody>
          <a:bodyPr/>
          <a:lstStyle/>
          <a:p>
            <a:pPr marL="0" indent="0" eaLnBrk="1" hangingPunct="1">
              <a:buNone/>
            </a:pPr>
            <a:r>
              <a:rPr lang="nl-NL" sz="2800" dirty="0"/>
              <a:t>De wet voor in gevangenschap geboren dieren is minder streng, want:</a:t>
            </a:r>
          </a:p>
          <a:p>
            <a:pPr eaLnBrk="1" hangingPunct="1"/>
            <a:r>
              <a:rPr lang="nl-NL" sz="2800" dirty="0"/>
              <a:t>Minder stress door gewenning aan gevangenschap.</a:t>
            </a:r>
          </a:p>
          <a:p>
            <a:pPr eaLnBrk="1" hangingPunct="1"/>
            <a:r>
              <a:rPr lang="nl-NL" sz="2800" dirty="0"/>
              <a:t>Houden van zulke dieren gaat niet ten koste van de natuur.</a:t>
            </a:r>
          </a:p>
          <a:p>
            <a:pPr marL="0" indent="0" eaLnBrk="1" hangingPunct="1">
              <a:buNone/>
            </a:pPr>
            <a:endParaRPr lang="nl-NL" sz="2800" dirty="0"/>
          </a:p>
          <a:p>
            <a:pPr marL="0" indent="0" eaLnBrk="1" hangingPunct="1">
              <a:buNone/>
            </a:pPr>
            <a:r>
              <a:rPr lang="nl-NL" sz="2800" dirty="0"/>
              <a:t>Eigenaren moeten wel kunnen laten zien hoe zij aan het dier zijn gekomen!</a:t>
            </a:r>
          </a:p>
        </p:txBody>
      </p:sp>
    </p:spTree>
    <p:extLst>
      <p:ext uri="{BB962C8B-B14F-4D97-AF65-F5344CB8AC3E}">
        <p14:creationId xmlns:p14="http://schemas.microsoft.com/office/powerpoint/2010/main" val="266910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3075" name="Tijdelijke aanduiding voor inhoud 2"/>
          <p:cNvSpPr>
            <a:spLocks noGrp="1"/>
          </p:cNvSpPr>
          <p:nvPr>
            <p:ph idx="1"/>
          </p:nvPr>
        </p:nvSpPr>
        <p:spPr>
          <a:xfrm>
            <a:off x="457200" y="1916832"/>
            <a:ext cx="8229600" cy="4209331"/>
          </a:xfrm>
        </p:spPr>
        <p:txBody>
          <a:bodyPr/>
          <a:lstStyle/>
          <a:p>
            <a:pPr marL="0" indent="0" eaLnBrk="1" hangingPunct="1">
              <a:buNone/>
            </a:pPr>
            <a:r>
              <a:rPr lang="nl-NL" sz="2800" dirty="0"/>
              <a:t>Voor handel in soorten heb je veel verschillende vergunningen en certificaten nodig!</a:t>
            </a:r>
          </a:p>
          <a:p>
            <a:pPr marL="0" indent="0" eaLnBrk="1" hangingPunct="1">
              <a:buNone/>
            </a:pPr>
            <a:endParaRPr lang="nl-NL" sz="2800" dirty="0"/>
          </a:p>
          <a:p>
            <a:pPr marL="0" indent="0" eaLnBrk="1" hangingPunct="1">
              <a:buNone/>
            </a:pPr>
            <a:r>
              <a:rPr lang="nl-NL" sz="2800" dirty="0"/>
              <a:t>Moeten aangevraagd zijn voordat een dier op transport gaat!</a:t>
            </a:r>
          </a:p>
          <a:p>
            <a:pPr marL="0" indent="0" eaLnBrk="1" hangingPunct="1">
              <a:buNone/>
            </a:pPr>
            <a:r>
              <a:rPr lang="nl-NL" sz="2800" dirty="0"/>
              <a:t>Via </a:t>
            </a:r>
            <a:r>
              <a:rPr lang="nl-NL" sz="2800" dirty="0">
                <a:hlinkClick r:id="rId3"/>
              </a:rPr>
              <a:t>https://mijn.RVO.nl</a:t>
            </a:r>
            <a:endParaRPr lang="nl-NL" sz="2800" dirty="0"/>
          </a:p>
          <a:p>
            <a:pPr marL="0" indent="0" eaLnBrk="1" hangingPunct="1">
              <a:buNone/>
            </a:pPr>
            <a:endParaRPr lang="nl-NL" sz="2800" dirty="0"/>
          </a:p>
          <a:p>
            <a:pPr marL="0" indent="0" eaLnBrk="1" hangingPunct="1">
              <a:buNone/>
            </a:pPr>
            <a:r>
              <a:rPr lang="nl-NL" sz="2800" dirty="0"/>
              <a:t>CITES: iedere overdracht is een commerciële handeling!</a:t>
            </a:r>
          </a:p>
          <a:p>
            <a:pPr marL="0" indent="0" eaLnBrk="1" hangingPunct="1">
              <a:buNone/>
            </a:pPr>
            <a:endParaRPr lang="nl-NL" sz="2800" dirty="0"/>
          </a:p>
        </p:txBody>
      </p:sp>
    </p:spTree>
    <p:extLst>
      <p:ext uri="{BB962C8B-B14F-4D97-AF65-F5344CB8AC3E}">
        <p14:creationId xmlns:p14="http://schemas.microsoft.com/office/powerpoint/2010/main" val="3593091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
          <p:cNvSpPr>
            <a:spLocks noGrp="1"/>
          </p:cNvSpPr>
          <p:nvPr>
            <p:ph type="title"/>
          </p:nvPr>
        </p:nvSpPr>
        <p:spPr>
          <a:xfrm>
            <a:off x="457200" y="274638"/>
            <a:ext cx="8229600" cy="850900"/>
          </a:xfrm>
        </p:spPr>
        <p:txBody>
          <a:bodyPr/>
          <a:lstStyle/>
          <a:p>
            <a:pPr eaLnBrk="1" hangingPunct="1"/>
            <a:r>
              <a:rPr lang="nl-NL" sz="3200" dirty="0"/>
              <a:t>CITES aanvragen</a:t>
            </a:r>
          </a:p>
        </p:txBody>
      </p:sp>
      <p:sp>
        <p:nvSpPr>
          <p:cNvPr id="2" name="Tijdelijke aanduiding voor inhoud 1"/>
          <p:cNvSpPr>
            <a:spLocks noGrp="1"/>
          </p:cNvSpPr>
          <p:nvPr>
            <p:ph idx="1"/>
          </p:nvPr>
        </p:nvSpPr>
        <p:spPr/>
        <p:txBody>
          <a:bodyPr/>
          <a:lstStyle/>
          <a:p>
            <a:r>
              <a:rPr lang="nl-NL" sz="2800" dirty="0"/>
              <a:t>Stap 1: zoek op in welke bijlage van CITES de soort staat.</a:t>
            </a:r>
          </a:p>
          <a:p>
            <a:r>
              <a:rPr lang="nl-NL" sz="2800" dirty="0"/>
              <a:t>Stap 2: zoek op in welke bijlage van de Europese verordening het dier staat.</a:t>
            </a:r>
          </a:p>
          <a:p>
            <a:r>
              <a:rPr lang="nl-NL" sz="2800" dirty="0"/>
              <a:t>Stap 3: bepaal CITES document, via </a:t>
            </a:r>
            <a:r>
              <a:rPr lang="nl-NL" sz="2800" dirty="0">
                <a:hlinkClick r:id="rId3"/>
              </a:rPr>
              <a:t>https://mijn.rvo.nl</a:t>
            </a:r>
            <a:r>
              <a:rPr lang="nl-NL" sz="2800" dirty="0"/>
              <a:t> </a:t>
            </a:r>
          </a:p>
          <a:p>
            <a:pPr marL="0" indent="0">
              <a:buNone/>
            </a:pPr>
            <a:r>
              <a:rPr lang="nl-NL" sz="2800" dirty="0"/>
              <a:t>	- op de schorsingsverordening?</a:t>
            </a:r>
          </a:p>
          <a:p>
            <a:pPr marL="0" indent="0">
              <a:buNone/>
            </a:pPr>
            <a:r>
              <a:rPr lang="nl-NL" sz="2800" dirty="0"/>
              <a:t>	- handel binnen de EU, invoer of (weder)uitvoer?</a:t>
            </a:r>
          </a:p>
          <a:p>
            <a:endParaRPr lang="nl-NL" sz="2800" dirty="0"/>
          </a:p>
        </p:txBody>
      </p:sp>
    </p:spTree>
    <p:extLst>
      <p:ext uri="{BB962C8B-B14F-4D97-AF65-F5344CB8AC3E}">
        <p14:creationId xmlns:p14="http://schemas.microsoft.com/office/powerpoint/2010/main" val="761145617"/>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E4DB19B79C49143946FDBC50F96A2A5" ma:contentTypeVersion="" ma:contentTypeDescription="Een nieuw document maken." ma:contentTypeScope="" ma:versionID="78c4242e2afd24721c44382025d01e48">
  <xsd:schema xmlns:xsd="http://www.w3.org/2001/XMLSchema" xmlns:xs="http://www.w3.org/2001/XMLSchema" xmlns:p="http://schemas.microsoft.com/office/2006/metadata/properties" targetNamespace="http://schemas.microsoft.com/office/2006/metadata/properties" ma:root="true" ma:fieldsID="ded2a6fdfcb71de048e140027f1bc31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FE73383-109B-46FE-A70B-7E7176D55643}">
  <ds:schemaRefs>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ECDECE8-6741-471F-B2AD-324207D9B4B1}">
  <ds:schemaRefs>
    <ds:schemaRef ds:uri="http://schemas.microsoft.com/sharepoint/v3/contenttype/forms"/>
  </ds:schemaRefs>
</ds:datastoreItem>
</file>

<file path=customXml/itemProps3.xml><?xml version="1.0" encoding="utf-8"?>
<ds:datastoreItem xmlns:ds="http://schemas.openxmlformats.org/officeDocument/2006/customXml" ds:itemID="{2D45BE55-FEBF-4160-B46C-242B3D026B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396</TotalTime>
  <Words>925</Words>
  <Application>Microsoft Office PowerPoint</Application>
  <PresentationFormat>Diavoorstelling (4:3)</PresentationFormat>
  <Paragraphs>161</Paragraphs>
  <Slides>23</Slides>
  <Notes>5</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23</vt:i4>
      </vt:variant>
    </vt:vector>
  </HeadingPairs>
  <TitlesOfParts>
    <vt:vector size="28" baseType="lpstr">
      <vt:lpstr>Arial</vt:lpstr>
      <vt:lpstr>Calibri</vt:lpstr>
      <vt:lpstr>Calibri Light</vt:lpstr>
      <vt:lpstr>Wingdings</vt:lpstr>
      <vt:lpstr>Kantoorthema</vt:lpstr>
      <vt:lpstr>CITES</vt:lpstr>
      <vt:lpstr>Wat is CITES?</vt:lpstr>
      <vt:lpstr>Wat is CITES?</vt:lpstr>
      <vt:lpstr>Wat is CITES?</vt:lpstr>
      <vt:lpstr>Wanneer heb je te maken met CITES?</vt:lpstr>
      <vt:lpstr>Wanneer heb je te maken met CITES?</vt:lpstr>
      <vt:lpstr>CITES en gefokte dieren</vt:lpstr>
      <vt:lpstr>CITES aanvragen</vt:lpstr>
      <vt:lpstr>CITES aanvragen</vt:lpstr>
      <vt:lpstr>CITES aanvragen</vt:lpstr>
      <vt:lpstr>CITES aanvragen</vt:lpstr>
      <vt:lpstr>CITES aanvragen</vt:lpstr>
      <vt:lpstr>CITES aanvragen</vt:lpstr>
      <vt:lpstr>CITES aanvragen</vt:lpstr>
      <vt:lpstr>CITES aanvragen</vt:lpstr>
      <vt:lpstr>CITES aanvragen</vt:lpstr>
      <vt:lpstr>CITES aanvragen</vt:lpstr>
      <vt:lpstr>CITES aanvragen</vt:lpstr>
      <vt:lpstr>CITES aanvragen</vt:lpstr>
      <vt:lpstr>CITES aanvragen</vt:lpstr>
      <vt:lpstr>CITES aanvragen</vt:lpstr>
      <vt:lpstr>CITES aanvragen</vt:lpstr>
      <vt:lpstr>CITES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Diertransporten</dc:title>
  <dc:creator>Romeijn</dc:creator>
  <cp:lastModifiedBy>Jeroen Brauckmann</cp:lastModifiedBy>
  <cp:revision>44</cp:revision>
  <dcterms:created xsi:type="dcterms:W3CDTF">2011-03-14T13:21:19Z</dcterms:created>
  <dcterms:modified xsi:type="dcterms:W3CDTF">2018-06-14T17:57:37Z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MyDocuments">
    <vt:bool>true</vt:bool>
  </property>
  <property fmtid="{D5CDD505-2E9C-101B-9397-08002B2CF9AE}" pid="3" name="ContentTypeId">
    <vt:lpwstr>0x010100CE4DB19B79C49143946FDBC50F96A2A5</vt:lpwstr>
  </property>
</Properties>
</file>